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1.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84" r:id="rId2"/>
    <p:sldId id="289" r:id="rId3"/>
    <p:sldId id="263" r:id="rId4"/>
    <p:sldId id="287" r:id="rId5"/>
    <p:sldId id="279" r:id="rId6"/>
    <p:sldId id="266" r:id="rId7"/>
    <p:sldId id="283" r:id="rId8"/>
    <p:sldId id="290" r:id="rId9"/>
    <p:sldId id="293" r:id="rId10"/>
    <p:sldId id="294" r:id="rId11"/>
  </p:sldIdLst>
  <p:sldSz cx="12192000" cy="6858000"/>
  <p:notesSz cx="6858000" cy="9144000"/>
  <p:custDataLst>
    <p:tags r:id="rId1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164" userDrawn="1">
          <p15:clr>
            <a:srgbClr val="A4A3A4"/>
          </p15:clr>
        </p15:guide>
        <p15:guide id="4" orient="horz" pos="3884" userDrawn="1">
          <p15:clr>
            <a:srgbClr val="A4A3A4"/>
          </p15:clr>
        </p15:guide>
        <p15:guide id="5" orient="horz" pos="4110" userDrawn="1">
          <p15:clr>
            <a:srgbClr val="A4A3A4"/>
          </p15:clr>
        </p15:guide>
        <p15:guide id="6" orient="horz" pos="1298" userDrawn="1">
          <p15:clr>
            <a:srgbClr val="A4A3A4"/>
          </p15:clr>
        </p15:guide>
        <p15:guide id="7" orient="horz" pos="709" userDrawn="1">
          <p15:clr>
            <a:srgbClr val="A4A3A4"/>
          </p15:clr>
        </p15:guide>
        <p15:guide id="8" pos="2479" userDrawn="1">
          <p15:clr>
            <a:srgbClr val="A4A3A4"/>
          </p15:clr>
        </p15:guide>
        <p15:guide id="9" pos="7227"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4D66"/>
    <a:srgbClr val="00539B"/>
    <a:srgbClr val="F01D27"/>
    <a:srgbClr val="D8C726"/>
    <a:srgbClr val="77BD43"/>
    <a:srgbClr val="F081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5752" autoAdjust="0"/>
  </p:normalViewPr>
  <p:slideViewPr>
    <p:cSldViewPr showGuides="1">
      <p:cViewPr>
        <p:scale>
          <a:sx n="120" d="100"/>
          <a:sy n="120" d="100"/>
        </p:scale>
        <p:origin x="234" y="-156"/>
      </p:cViewPr>
      <p:guideLst>
        <p:guide orient="horz" pos="2160"/>
        <p:guide pos="3840"/>
        <p:guide orient="horz" pos="164"/>
        <p:guide orient="horz" pos="3884"/>
        <p:guide orient="horz" pos="4110"/>
        <p:guide orient="horz" pos="1298"/>
        <p:guide orient="horz" pos="709"/>
        <p:guide pos="2479"/>
        <p:guide pos="7227"/>
      </p:guideLst>
    </p:cSldViewPr>
  </p:slideViewPr>
  <p:notesTextViewPr>
    <p:cViewPr>
      <p:scale>
        <a:sx n="3" d="2"/>
        <a:sy n="3" d="2"/>
      </p:scale>
      <p:origin x="0" y="0"/>
    </p:cViewPr>
  </p:notesTextViewPr>
  <p:notesViewPr>
    <p:cSldViewPr showGuides="1">
      <p:cViewPr varScale="1">
        <p:scale>
          <a:sx n="48" d="100"/>
          <a:sy n="48" d="100"/>
        </p:scale>
        <p:origin x="-272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F6B384-D790-4672-A4BB-99188E200FAC}" type="doc">
      <dgm:prSet loTypeId="urn:microsoft.com/office/officeart/2005/8/layout/hChevron3" loCatId="process" qsTypeId="urn:microsoft.com/office/officeart/2005/8/quickstyle/simple1" qsCatId="simple" csTypeId="urn:microsoft.com/office/officeart/2005/8/colors/accent1_5" csCatId="accent1" phldr="1"/>
      <dgm:spPr/>
    </dgm:pt>
    <dgm:pt modelId="{46AD46D6-6B6A-4427-BC14-9C40F6492E53}">
      <dgm:prSet phldrT="[Text]" custT="1"/>
      <dgm:spPr/>
      <dgm:t>
        <a:bodyPr/>
        <a:lstStyle/>
        <a:p>
          <a:r>
            <a:rPr lang="en-AU" sz="1600" dirty="0"/>
            <a:t>Data 1</a:t>
          </a:r>
        </a:p>
      </dgm:t>
    </dgm:pt>
    <dgm:pt modelId="{FD4D2100-D53E-45BA-B287-3FF800D5B8EA}" type="parTrans" cxnId="{A913FBC4-A4B3-4FB9-8F0C-82266068A84C}">
      <dgm:prSet/>
      <dgm:spPr/>
      <dgm:t>
        <a:bodyPr/>
        <a:lstStyle/>
        <a:p>
          <a:endParaRPr lang="en-AU" sz="1600"/>
        </a:p>
      </dgm:t>
    </dgm:pt>
    <dgm:pt modelId="{6FC2BBDC-494F-4CA5-A044-02EF93EA9592}" type="sibTrans" cxnId="{A913FBC4-A4B3-4FB9-8F0C-82266068A84C}">
      <dgm:prSet/>
      <dgm:spPr/>
      <dgm:t>
        <a:bodyPr/>
        <a:lstStyle/>
        <a:p>
          <a:endParaRPr lang="en-AU" sz="1600"/>
        </a:p>
      </dgm:t>
    </dgm:pt>
    <dgm:pt modelId="{3D32E5CB-7848-4E23-8657-A192CB2F1E50}">
      <dgm:prSet phldrT="[Text]" custT="1"/>
      <dgm:spPr/>
      <dgm:t>
        <a:bodyPr/>
        <a:lstStyle/>
        <a:p>
          <a:r>
            <a:rPr lang="en-AU" sz="1600" dirty="0"/>
            <a:t>Data 2</a:t>
          </a:r>
        </a:p>
      </dgm:t>
    </dgm:pt>
    <dgm:pt modelId="{2C8A4FD7-DC7E-4977-9665-F54B9142BCBA}" type="parTrans" cxnId="{009504BD-DDD8-43BB-A13A-7CA71631029F}">
      <dgm:prSet/>
      <dgm:spPr/>
      <dgm:t>
        <a:bodyPr/>
        <a:lstStyle/>
        <a:p>
          <a:endParaRPr lang="en-AU" sz="1600"/>
        </a:p>
      </dgm:t>
    </dgm:pt>
    <dgm:pt modelId="{5249AB84-DFD6-4239-B5F8-DED881F9A67D}" type="sibTrans" cxnId="{009504BD-DDD8-43BB-A13A-7CA71631029F}">
      <dgm:prSet/>
      <dgm:spPr/>
      <dgm:t>
        <a:bodyPr/>
        <a:lstStyle/>
        <a:p>
          <a:endParaRPr lang="en-AU" sz="1600"/>
        </a:p>
      </dgm:t>
    </dgm:pt>
    <dgm:pt modelId="{CA7D37A6-71B2-4208-AFDD-90329C3DD560}">
      <dgm:prSet phldrT="[Text]" custT="1"/>
      <dgm:spPr/>
      <dgm:t>
        <a:bodyPr/>
        <a:lstStyle/>
        <a:p>
          <a:r>
            <a:rPr lang="en-AU" sz="1600" dirty="0"/>
            <a:t>Data 3</a:t>
          </a:r>
        </a:p>
      </dgm:t>
    </dgm:pt>
    <dgm:pt modelId="{E64A3A4E-55C7-4BB1-B79B-A3042FA42E2C}" type="parTrans" cxnId="{9B446998-5F05-497A-8B02-27B8D5EF086F}">
      <dgm:prSet/>
      <dgm:spPr/>
      <dgm:t>
        <a:bodyPr/>
        <a:lstStyle/>
        <a:p>
          <a:endParaRPr lang="en-AU" sz="1600"/>
        </a:p>
      </dgm:t>
    </dgm:pt>
    <dgm:pt modelId="{77D3B4C0-E917-4EE0-86A4-E84874E7798A}" type="sibTrans" cxnId="{9B446998-5F05-497A-8B02-27B8D5EF086F}">
      <dgm:prSet/>
      <dgm:spPr/>
      <dgm:t>
        <a:bodyPr/>
        <a:lstStyle/>
        <a:p>
          <a:endParaRPr lang="en-AU" sz="1600"/>
        </a:p>
      </dgm:t>
    </dgm:pt>
    <dgm:pt modelId="{D459A45A-F074-4EEF-B521-40E22801195C}">
      <dgm:prSet custT="1"/>
      <dgm:spPr/>
      <dgm:t>
        <a:bodyPr/>
        <a:lstStyle/>
        <a:p>
          <a:r>
            <a:rPr lang="en-AU" sz="1600" dirty="0"/>
            <a:t>Data 4</a:t>
          </a:r>
        </a:p>
      </dgm:t>
    </dgm:pt>
    <dgm:pt modelId="{20B7782B-A202-4B4B-B816-952A25A09288}" type="parTrans" cxnId="{85706AF2-FBBD-416C-8A3A-8B913EA33AD6}">
      <dgm:prSet/>
      <dgm:spPr/>
      <dgm:t>
        <a:bodyPr/>
        <a:lstStyle/>
        <a:p>
          <a:endParaRPr lang="en-AU" sz="1600"/>
        </a:p>
      </dgm:t>
    </dgm:pt>
    <dgm:pt modelId="{33A153CE-D788-4B92-B8F0-693204F260B5}" type="sibTrans" cxnId="{85706AF2-FBBD-416C-8A3A-8B913EA33AD6}">
      <dgm:prSet/>
      <dgm:spPr/>
      <dgm:t>
        <a:bodyPr/>
        <a:lstStyle/>
        <a:p>
          <a:endParaRPr lang="en-AU" sz="1600"/>
        </a:p>
      </dgm:t>
    </dgm:pt>
    <dgm:pt modelId="{0A206DC0-C973-4995-92BE-EF15979B7918}">
      <dgm:prSet custT="1"/>
      <dgm:spPr/>
      <dgm:t>
        <a:bodyPr/>
        <a:lstStyle/>
        <a:p>
          <a:r>
            <a:rPr lang="en-AU" sz="1600" dirty="0"/>
            <a:t>Data 5</a:t>
          </a:r>
        </a:p>
      </dgm:t>
    </dgm:pt>
    <dgm:pt modelId="{2C9DA8C2-6D0F-4C2A-8DE3-BE5274139D4F}" type="parTrans" cxnId="{9073FF84-BDB6-4B3B-AACA-87599CE0A444}">
      <dgm:prSet/>
      <dgm:spPr/>
      <dgm:t>
        <a:bodyPr/>
        <a:lstStyle/>
        <a:p>
          <a:endParaRPr lang="en-AU" sz="1600"/>
        </a:p>
      </dgm:t>
    </dgm:pt>
    <dgm:pt modelId="{EF66DEDF-AE80-4B00-B27C-1FEF34DEB641}" type="sibTrans" cxnId="{9073FF84-BDB6-4B3B-AACA-87599CE0A444}">
      <dgm:prSet/>
      <dgm:spPr/>
      <dgm:t>
        <a:bodyPr/>
        <a:lstStyle/>
        <a:p>
          <a:endParaRPr lang="en-AU" sz="1600"/>
        </a:p>
      </dgm:t>
    </dgm:pt>
    <dgm:pt modelId="{A98FE1C2-2AAF-45FF-9D4D-2F2EF3762B15}">
      <dgm:prSet custT="1"/>
      <dgm:spPr/>
      <dgm:t>
        <a:bodyPr/>
        <a:lstStyle/>
        <a:p>
          <a:r>
            <a:rPr lang="en-AU" sz="1600" dirty="0"/>
            <a:t>Data 6</a:t>
          </a:r>
        </a:p>
      </dgm:t>
    </dgm:pt>
    <dgm:pt modelId="{A95E79BA-0995-4788-A281-C99771516A24}" type="parTrans" cxnId="{63DDBCFB-F67F-4F8B-BB5B-25EF3573A0DF}">
      <dgm:prSet/>
      <dgm:spPr/>
      <dgm:t>
        <a:bodyPr/>
        <a:lstStyle/>
        <a:p>
          <a:endParaRPr lang="en-AU" sz="1600"/>
        </a:p>
      </dgm:t>
    </dgm:pt>
    <dgm:pt modelId="{400DED3F-B19C-4858-AAB9-235754A35AB5}" type="sibTrans" cxnId="{63DDBCFB-F67F-4F8B-BB5B-25EF3573A0DF}">
      <dgm:prSet/>
      <dgm:spPr/>
      <dgm:t>
        <a:bodyPr/>
        <a:lstStyle/>
        <a:p>
          <a:endParaRPr lang="en-AU" sz="1600"/>
        </a:p>
      </dgm:t>
    </dgm:pt>
    <dgm:pt modelId="{BE788791-C742-428C-9FFE-31A80ED01E3F}" type="pres">
      <dgm:prSet presAssocID="{27F6B384-D790-4672-A4BB-99188E200FAC}" presName="Name0" presStyleCnt="0">
        <dgm:presLayoutVars>
          <dgm:dir/>
          <dgm:resizeHandles val="exact"/>
        </dgm:presLayoutVars>
      </dgm:prSet>
      <dgm:spPr/>
    </dgm:pt>
    <dgm:pt modelId="{F24E41E9-3A74-4189-A45B-AFB3A844D6F8}" type="pres">
      <dgm:prSet presAssocID="{46AD46D6-6B6A-4427-BC14-9C40F6492E53}" presName="parTxOnly" presStyleLbl="node1" presStyleIdx="0" presStyleCnt="6">
        <dgm:presLayoutVars>
          <dgm:bulletEnabled val="1"/>
        </dgm:presLayoutVars>
      </dgm:prSet>
      <dgm:spPr/>
    </dgm:pt>
    <dgm:pt modelId="{0670653B-9C6A-4FA9-AC61-B8CF0E43C169}" type="pres">
      <dgm:prSet presAssocID="{6FC2BBDC-494F-4CA5-A044-02EF93EA9592}" presName="parSpace" presStyleCnt="0"/>
      <dgm:spPr/>
    </dgm:pt>
    <dgm:pt modelId="{41954BF0-1E8F-4E2B-B873-2FAE91002295}" type="pres">
      <dgm:prSet presAssocID="{3D32E5CB-7848-4E23-8657-A192CB2F1E50}" presName="parTxOnly" presStyleLbl="node1" presStyleIdx="1" presStyleCnt="6">
        <dgm:presLayoutVars>
          <dgm:bulletEnabled val="1"/>
        </dgm:presLayoutVars>
      </dgm:prSet>
      <dgm:spPr/>
    </dgm:pt>
    <dgm:pt modelId="{51DD8BDA-A54F-40B6-944B-FD2EB65758CD}" type="pres">
      <dgm:prSet presAssocID="{5249AB84-DFD6-4239-B5F8-DED881F9A67D}" presName="parSpace" presStyleCnt="0"/>
      <dgm:spPr/>
    </dgm:pt>
    <dgm:pt modelId="{07B0EF40-E3E7-42A8-893F-1255B9AEC532}" type="pres">
      <dgm:prSet presAssocID="{CA7D37A6-71B2-4208-AFDD-90329C3DD560}" presName="parTxOnly" presStyleLbl="node1" presStyleIdx="2" presStyleCnt="6">
        <dgm:presLayoutVars>
          <dgm:bulletEnabled val="1"/>
        </dgm:presLayoutVars>
      </dgm:prSet>
      <dgm:spPr/>
    </dgm:pt>
    <dgm:pt modelId="{0321CDA5-8FA2-4358-9641-7278DA3FE892}" type="pres">
      <dgm:prSet presAssocID="{77D3B4C0-E917-4EE0-86A4-E84874E7798A}" presName="parSpace" presStyleCnt="0"/>
      <dgm:spPr/>
    </dgm:pt>
    <dgm:pt modelId="{C28CB36C-6139-4963-BDCA-2498DF22151D}" type="pres">
      <dgm:prSet presAssocID="{D459A45A-F074-4EEF-B521-40E22801195C}" presName="parTxOnly" presStyleLbl="node1" presStyleIdx="3" presStyleCnt="6">
        <dgm:presLayoutVars>
          <dgm:bulletEnabled val="1"/>
        </dgm:presLayoutVars>
      </dgm:prSet>
      <dgm:spPr/>
    </dgm:pt>
    <dgm:pt modelId="{604A8C7B-694C-4B9B-B720-7460B0AA4C8B}" type="pres">
      <dgm:prSet presAssocID="{33A153CE-D788-4B92-B8F0-693204F260B5}" presName="parSpace" presStyleCnt="0"/>
      <dgm:spPr/>
    </dgm:pt>
    <dgm:pt modelId="{3938038B-A36D-4CA5-9E97-BE40698086BC}" type="pres">
      <dgm:prSet presAssocID="{0A206DC0-C973-4995-92BE-EF15979B7918}" presName="parTxOnly" presStyleLbl="node1" presStyleIdx="4" presStyleCnt="6">
        <dgm:presLayoutVars>
          <dgm:bulletEnabled val="1"/>
        </dgm:presLayoutVars>
      </dgm:prSet>
      <dgm:spPr/>
    </dgm:pt>
    <dgm:pt modelId="{64C44507-7D06-4DBE-BD3E-A544C8E82C70}" type="pres">
      <dgm:prSet presAssocID="{EF66DEDF-AE80-4B00-B27C-1FEF34DEB641}" presName="parSpace" presStyleCnt="0"/>
      <dgm:spPr/>
    </dgm:pt>
    <dgm:pt modelId="{EAD90D25-4D52-49F7-BB36-0B4C177CC1AC}" type="pres">
      <dgm:prSet presAssocID="{A98FE1C2-2AAF-45FF-9D4D-2F2EF3762B15}" presName="parTxOnly" presStyleLbl="node1" presStyleIdx="5" presStyleCnt="6">
        <dgm:presLayoutVars>
          <dgm:bulletEnabled val="1"/>
        </dgm:presLayoutVars>
      </dgm:prSet>
      <dgm:spPr/>
    </dgm:pt>
  </dgm:ptLst>
  <dgm:cxnLst>
    <dgm:cxn modelId="{F3B09F39-530B-4F66-BB4B-ECABC6F31CC5}" type="presOf" srcId="{27F6B384-D790-4672-A4BB-99188E200FAC}" destId="{BE788791-C742-428C-9FFE-31A80ED01E3F}" srcOrd="0" destOrd="0" presId="urn:microsoft.com/office/officeart/2005/8/layout/hChevron3"/>
    <dgm:cxn modelId="{84EFC15F-5D96-4FA2-ABD0-D35DA98123DD}" type="presOf" srcId="{3D32E5CB-7848-4E23-8657-A192CB2F1E50}" destId="{41954BF0-1E8F-4E2B-B873-2FAE91002295}" srcOrd="0" destOrd="0" presId="urn:microsoft.com/office/officeart/2005/8/layout/hChevron3"/>
    <dgm:cxn modelId="{0346A850-D4E0-4AE9-94DC-4D87F7F97F1D}" type="presOf" srcId="{0A206DC0-C973-4995-92BE-EF15979B7918}" destId="{3938038B-A36D-4CA5-9E97-BE40698086BC}" srcOrd="0" destOrd="0" presId="urn:microsoft.com/office/officeart/2005/8/layout/hChevron3"/>
    <dgm:cxn modelId="{BE165E77-DF0C-4D2D-8303-0F86C05404B6}" type="presOf" srcId="{D459A45A-F074-4EEF-B521-40E22801195C}" destId="{C28CB36C-6139-4963-BDCA-2498DF22151D}" srcOrd="0" destOrd="0" presId="urn:microsoft.com/office/officeart/2005/8/layout/hChevron3"/>
    <dgm:cxn modelId="{9073FF84-BDB6-4B3B-AACA-87599CE0A444}" srcId="{27F6B384-D790-4672-A4BB-99188E200FAC}" destId="{0A206DC0-C973-4995-92BE-EF15979B7918}" srcOrd="4" destOrd="0" parTransId="{2C9DA8C2-6D0F-4C2A-8DE3-BE5274139D4F}" sibTransId="{EF66DEDF-AE80-4B00-B27C-1FEF34DEB641}"/>
    <dgm:cxn modelId="{9B446998-5F05-497A-8B02-27B8D5EF086F}" srcId="{27F6B384-D790-4672-A4BB-99188E200FAC}" destId="{CA7D37A6-71B2-4208-AFDD-90329C3DD560}" srcOrd="2" destOrd="0" parTransId="{E64A3A4E-55C7-4BB1-B79B-A3042FA42E2C}" sibTransId="{77D3B4C0-E917-4EE0-86A4-E84874E7798A}"/>
    <dgm:cxn modelId="{009504BD-DDD8-43BB-A13A-7CA71631029F}" srcId="{27F6B384-D790-4672-A4BB-99188E200FAC}" destId="{3D32E5CB-7848-4E23-8657-A192CB2F1E50}" srcOrd="1" destOrd="0" parTransId="{2C8A4FD7-DC7E-4977-9665-F54B9142BCBA}" sibTransId="{5249AB84-DFD6-4239-B5F8-DED881F9A67D}"/>
    <dgm:cxn modelId="{44F444E3-542C-417E-9231-409AC82A8486}" type="presOf" srcId="{A98FE1C2-2AAF-45FF-9D4D-2F2EF3762B15}" destId="{EAD90D25-4D52-49F7-BB36-0B4C177CC1AC}" srcOrd="0" destOrd="0" presId="urn:microsoft.com/office/officeart/2005/8/layout/hChevron3"/>
    <dgm:cxn modelId="{A913FBC4-A4B3-4FB9-8F0C-82266068A84C}" srcId="{27F6B384-D790-4672-A4BB-99188E200FAC}" destId="{46AD46D6-6B6A-4427-BC14-9C40F6492E53}" srcOrd="0" destOrd="0" parTransId="{FD4D2100-D53E-45BA-B287-3FF800D5B8EA}" sibTransId="{6FC2BBDC-494F-4CA5-A044-02EF93EA9592}"/>
    <dgm:cxn modelId="{85706AF2-FBBD-416C-8A3A-8B913EA33AD6}" srcId="{27F6B384-D790-4672-A4BB-99188E200FAC}" destId="{D459A45A-F074-4EEF-B521-40E22801195C}" srcOrd="3" destOrd="0" parTransId="{20B7782B-A202-4B4B-B816-952A25A09288}" sibTransId="{33A153CE-D788-4B92-B8F0-693204F260B5}"/>
    <dgm:cxn modelId="{95ED06F8-2DD6-436C-B4F7-AC70C6BA991D}" type="presOf" srcId="{46AD46D6-6B6A-4427-BC14-9C40F6492E53}" destId="{F24E41E9-3A74-4189-A45B-AFB3A844D6F8}" srcOrd="0" destOrd="0" presId="urn:microsoft.com/office/officeart/2005/8/layout/hChevron3"/>
    <dgm:cxn modelId="{A65434D9-E478-4D23-A51C-A794A2B6C1FB}" type="presOf" srcId="{CA7D37A6-71B2-4208-AFDD-90329C3DD560}" destId="{07B0EF40-E3E7-42A8-893F-1255B9AEC532}" srcOrd="0" destOrd="0" presId="urn:microsoft.com/office/officeart/2005/8/layout/hChevron3"/>
    <dgm:cxn modelId="{63DDBCFB-F67F-4F8B-BB5B-25EF3573A0DF}" srcId="{27F6B384-D790-4672-A4BB-99188E200FAC}" destId="{A98FE1C2-2AAF-45FF-9D4D-2F2EF3762B15}" srcOrd="5" destOrd="0" parTransId="{A95E79BA-0995-4788-A281-C99771516A24}" sibTransId="{400DED3F-B19C-4858-AAB9-235754A35AB5}"/>
    <dgm:cxn modelId="{B0BF2395-8C0E-43E8-B5A1-7F31C5B8118E}" type="presParOf" srcId="{BE788791-C742-428C-9FFE-31A80ED01E3F}" destId="{F24E41E9-3A74-4189-A45B-AFB3A844D6F8}" srcOrd="0" destOrd="0" presId="urn:microsoft.com/office/officeart/2005/8/layout/hChevron3"/>
    <dgm:cxn modelId="{922583B6-149F-43F4-92F8-902CA41577A6}" type="presParOf" srcId="{BE788791-C742-428C-9FFE-31A80ED01E3F}" destId="{0670653B-9C6A-4FA9-AC61-B8CF0E43C169}" srcOrd="1" destOrd="0" presId="urn:microsoft.com/office/officeart/2005/8/layout/hChevron3"/>
    <dgm:cxn modelId="{8D948579-DFEA-4B8C-AA4B-1E498D035470}" type="presParOf" srcId="{BE788791-C742-428C-9FFE-31A80ED01E3F}" destId="{41954BF0-1E8F-4E2B-B873-2FAE91002295}" srcOrd="2" destOrd="0" presId="urn:microsoft.com/office/officeart/2005/8/layout/hChevron3"/>
    <dgm:cxn modelId="{C3643641-885E-44F2-B4EC-5B1897E54CCB}" type="presParOf" srcId="{BE788791-C742-428C-9FFE-31A80ED01E3F}" destId="{51DD8BDA-A54F-40B6-944B-FD2EB65758CD}" srcOrd="3" destOrd="0" presId="urn:microsoft.com/office/officeart/2005/8/layout/hChevron3"/>
    <dgm:cxn modelId="{5A130E69-3348-4B4A-A92B-A74418A28234}" type="presParOf" srcId="{BE788791-C742-428C-9FFE-31A80ED01E3F}" destId="{07B0EF40-E3E7-42A8-893F-1255B9AEC532}" srcOrd="4" destOrd="0" presId="urn:microsoft.com/office/officeart/2005/8/layout/hChevron3"/>
    <dgm:cxn modelId="{48AE2F31-5445-4140-8BB4-171DA1DB4C61}" type="presParOf" srcId="{BE788791-C742-428C-9FFE-31A80ED01E3F}" destId="{0321CDA5-8FA2-4358-9641-7278DA3FE892}" srcOrd="5" destOrd="0" presId="urn:microsoft.com/office/officeart/2005/8/layout/hChevron3"/>
    <dgm:cxn modelId="{BFB53258-1E27-46BA-A15B-BE60FD7033F3}" type="presParOf" srcId="{BE788791-C742-428C-9FFE-31A80ED01E3F}" destId="{C28CB36C-6139-4963-BDCA-2498DF22151D}" srcOrd="6" destOrd="0" presId="urn:microsoft.com/office/officeart/2005/8/layout/hChevron3"/>
    <dgm:cxn modelId="{80ABEEC5-A3A2-41E6-AF8D-417094B45722}" type="presParOf" srcId="{BE788791-C742-428C-9FFE-31A80ED01E3F}" destId="{604A8C7B-694C-4B9B-B720-7460B0AA4C8B}" srcOrd="7" destOrd="0" presId="urn:microsoft.com/office/officeart/2005/8/layout/hChevron3"/>
    <dgm:cxn modelId="{BEE5FDBD-F90A-4BFB-8D51-6EE64014E1E9}" type="presParOf" srcId="{BE788791-C742-428C-9FFE-31A80ED01E3F}" destId="{3938038B-A36D-4CA5-9E97-BE40698086BC}" srcOrd="8" destOrd="0" presId="urn:microsoft.com/office/officeart/2005/8/layout/hChevron3"/>
    <dgm:cxn modelId="{8A9AC7F1-1C83-4643-924D-49B4EA9A580A}" type="presParOf" srcId="{BE788791-C742-428C-9FFE-31A80ED01E3F}" destId="{64C44507-7D06-4DBE-BD3E-A544C8E82C70}" srcOrd="9" destOrd="0" presId="urn:microsoft.com/office/officeart/2005/8/layout/hChevron3"/>
    <dgm:cxn modelId="{EFC97E33-ED39-467D-BC54-41583CEA467D}" type="presParOf" srcId="{BE788791-C742-428C-9FFE-31A80ED01E3F}" destId="{EAD90D25-4D52-49F7-BB36-0B4C177CC1AC}" srcOrd="10" destOrd="0" presId="urn:microsoft.com/office/officeart/2005/8/layout/hChevron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F6B384-D790-4672-A4BB-99188E200FAC}" type="doc">
      <dgm:prSet loTypeId="urn:microsoft.com/office/officeart/2005/8/layout/hChevron3" loCatId="process" qsTypeId="urn:microsoft.com/office/officeart/2005/8/quickstyle/simple1" qsCatId="simple" csTypeId="urn:microsoft.com/office/officeart/2005/8/colors/colorful1#1" csCatId="colorful" phldr="1"/>
      <dgm:spPr/>
    </dgm:pt>
    <dgm:pt modelId="{46AD46D6-6B6A-4427-BC14-9C40F6492E53}">
      <dgm:prSet phldrT="[Text]" custT="1"/>
      <dgm:spPr>
        <a:solidFill>
          <a:schemeClr val="accent1"/>
        </a:solidFill>
      </dgm:spPr>
      <dgm:t>
        <a:bodyPr/>
        <a:lstStyle/>
        <a:p>
          <a:r>
            <a:rPr lang="en-AU" sz="1600" dirty="0"/>
            <a:t>Data 1</a:t>
          </a:r>
        </a:p>
      </dgm:t>
    </dgm:pt>
    <dgm:pt modelId="{FD4D2100-D53E-45BA-B287-3FF800D5B8EA}" type="parTrans" cxnId="{A913FBC4-A4B3-4FB9-8F0C-82266068A84C}">
      <dgm:prSet/>
      <dgm:spPr/>
      <dgm:t>
        <a:bodyPr/>
        <a:lstStyle/>
        <a:p>
          <a:endParaRPr lang="en-AU" sz="1600"/>
        </a:p>
      </dgm:t>
    </dgm:pt>
    <dgm:pt modelId="{6FC2BBDC-494F-4CA5-A044-02EF93EA9592}" type="sibTrans" cxnId="{A913FBC4-A4B3-4FB9-8F0C-82266068A84C}">
      <dgm:prSet/>
      <dgm:spPr>
        <a:solidFill>
          <a:schemeClr val="accent1"/>
        </a:solidFill>
      </dgm:spPr>
      <dgm:t>
        <a:bodyPr/>
        <a:lstStyle/>
        <a:p>
          <a:endParaRPr lang="en-AU" sz="1600"/>
        </a:p>
      </dgm:t>
    </dgm:pt>
    <dgm:pt modelId="{3D32E5CB-7848-4E23-8657-A192CB2F1E50}">
      <dgm:prSet phldrT="[Text]" custT="1"/>
      <dgm:spPr>
        <a:solidFill>
          <a:schemeClr val="accent2"/>
        </a:solidFill>
      </dgm:spPr>
      <dgm:t>
        <a:bodyPr/>
        <a:lstStyle/>
        <a:p>
          <a:r>
            <a:rPr lang="en-AU" sz="1600" dirty="0"/>
            <a:t>Data 2</a:t>
          </a:r>
        </a:p>
      </dgm:t>
    </dgm:pt>
    <dgm:pt modelId="{2C8A4FD7-DC7E-4977-9665-F54B9142BCBA}" type="parTrans" cxnId="{009504BD-DDD8-43BB-A13A-7CA71631029F}">
      <dgm:prSet/>
      <dgm:spPr/>
      <dgm:t>
        <a:bodyPr/>
        <a:lstStyle/>
        <a:p>
          <a:endParaRPr lang="en-AU" sz="1600"/>
        </a:p>
      </dgm:t>
    </dgm:pt>
    <dgm:pt modelId="{5249AB84-DFD6-4239-B5F8-DED881F9A67D}" type="sibTrans" cxnId="{009504BD-DDD8-43BB-A13A-7CA71631029F}">
      <dgm:prSet/>
      <dgm:spPr>
        <a:solidFill>
          <a:schemeClr val="accent2"/>
        </a:solidFill>
      </dgm:spPr>
      <dgm:t>
        <a:bodyPr/>
        <a:lstStyle/>
        <a:p>
          <a:endParaRPr lang="en-AU" sz="1600"/>
        </a:p>
      </dgm:t>
    </dgm:pt>
    <dgm:pt modelId="{CA7D37A6-71B2-4208-AFDD-90329C3DD560}">
      <dgm:prSet phldrT="[Text]" custT="1"/>
      <dgm:spPr>
        <a:solidFill>
          <a:schemeClr val="accent3"/>
        </a:solidFill>
      </dgm:spPr>
      <dgm:t>
        <a:bodyPr/>
        <a:lstStyle/>
        <a:p>
          <a:r>
            <a:rPr lang="en-AU" sz="1600" dirty="0"/>
            <a:t>Data 3</a:t>
          </a:r>
        </a:p>
      </dgm:t>
    </dgm:pt>
    <dgm:pt modelId="{E64A3A4E-55C7-4BB1-B79B-A3042FA42E2C}" type="parTrans" cxnId="{9B446998-5F05-497A-8B02-27B8D5EF086F}">
      <dgm:prSet/>
      <dgm:spPr/>
      <dgm:t>
        <a:bodyPr/>
        <a:lstStyle/>
        <a:p>
          <a:endParaRPr lang="en-AU" sz="1600"/>
        </a:p>
      </dgm:t>
    </dgm:pt>
    <dgm:pt modelId="{77D3B4C0-E917-4EE0-86A4-E84874E7798A}" type="sibTrans" cxnId="{9B446998-5F05-497A-8B02-27B8D5EF086F}">
      <dgm:prSet/>
      <dgm:spPr>
        <a:solidFill>
          <a:schemeClr val="accent3"/>
        </a:solidFill>
      </dgm:spPr>
      <dgm:t>
        <a:bodyPr/>
        <a:lstStyle/>
        <a:p>
          <a:endParaRPr lang="en-AU" sz="1600"/>
        </a:p>
      </dgm:t>
    </dgm:pt>
    <dgm:pt modelId="{D459A45A-F074-4EEF-B521-40E22801195C}">
      <dgm:prSet custT="1"/>
      <dgm:spPr>
        <a:solidFill>
          <a:schemeClr val="accent4"/>
        </a:solidFill>
      </dgm:spPr>
      <dgm:t>
        <a:bodyPr/>
        <a:lstStyle/>
        <a:p>
          <a:r>
            <a:rPr lang="en-AU" sz="1600" dirty="0">
              <a:solidFill>
                <a:schemeClr val="accent1"/>
              </a:solidFill>
            </a:rPr>
            <a:t>Data 4</a:t>
          </a:r>
        </a:p>
      </dgm:t>
    </dgm:pt>
    <dgm:pt modelId="{20B7782B-A202-4B4B-B816-952A25A09288}" type="parTrans" cxnId="{85706AF2-FBBD-416C-8A3A-8B913EA33AD6}">
      <dgm:prSet/>
      <dgm:spPr/>
      <dgm:t>
        <a:bodyPr/>
        <a:lstStyle/>
        <a:p>
          <a:endParaRPr lang="en-AU" sz="1600"/>
        </a:p>
      </dgm:t>
    </dgm:pt>
    <dgm:pt modelId="{33A153CE-D788-4B92-B8F0-693204F260B5}" type="sibTrans" cxnId="{85706AF2-FBBD-416C-8A3A-8B913EA33AD6}">
      <dgm:prSet/>
      <dgm:spPr>
        <a:solidFill>
          <a:schemeClr val="accent4"/>
        </a:solidFill>
      </dgm:spPr>
      <dgm:t>
        <a:bodyPr/>
        <a:lstStyle/>
        <a:p>
          <a:endParaRPr lang="en-AU" sz="1600"/>
        </a:p>
      </dgm:t>
    </dgm:pt>
    <dgm:pt modelId="{0A206DC0-C973-4995-92BE-EF15979B7918}">
      <dgm:prSet custT="1"/>
      <dgm:spPr>
        <a:solidFill>
          <a:schemeClr val="accent5"/>
        </a:solidFill>
      </dgm:spPr>
      <dgm:t>
        <a:bodyPr/>
        <a:lstStyle/>
        <a:p>
          <a:r>
            <a:rPr lang="en-AU" sz="1600" dirty="0">
              <a:solidFill>
                <a:schemeClr val="bg1"/>
              </a:solidFill>
            </a:rPr>
            <a:t>Data 5</a:t>
          </a:r>
        </a:p>
      </dgm:t>
    </dgm:pt>
    <dgm:pt modelId="{2C9DA8C2-6D0F-4C2A-8DE3-BE5274139D4F}" type="parTrans" cxnId="{9073FF84-BDB6-4B3B-AACA-87599CE0A444}">
      <dgm:prSet/>
      <dgm:spPr/>
      <dgm:t>
        <a:bodyPr/>
        <a:lstStyle/>
        <a:p>
          <a:endParaRPr lang="en-AU" sz="1600"/>
        </a:p>
      </dgm:t>
    </dgm:pt>
    <dgm:pt modelId="{EF66DEDF-AE80-4B00-B27C-1FEF34DEB641}" type="sibTrans" cxnId="{9073FF84-BDB6-4B3B-AACA-87599CE0A444}">
      <dgm:prSet/>
      <dgm:spPr>
        <a:solidFill>
          <a:schemeClr val="accent5"/>
        </a:solidFill>
      </dgm:spPr>
      <dgm:t>
        <a:bodyPr/>
        <a:lstStyle/>
        <a:p>
          <a:endParaRPr lang="en-AU" sz="1600"/>
        </a:p>
      </dgm:t>
    </dgm:pt>
    <dgm:pt modelId="{A98FE1C2-2AAF-45FF-9D4D-2F2EF3762B15}">
      <dgm:prSet custT="1"/>
      <dgm:spPr>
        <a:solidFill>
          <a:schemeClr val="accent6"/>
        </a:solidFill>
      </dgm:spPr>
      <dgm:t>
        <a:bodyPr/>
        <a:lstStyle/>
        <a:p>
          <a:r>
            <a:rPr lang="en-AU" sz="1600" dirty="0">
              <a:solidFill>
                <a:schemeClr val="accent1"/>
              </a:solidFill>
            </a:rPr>
            <a:t>Data 6</a:t>
          </a:r>
        </a:p>
      </dgm:t>
    </dgm:pt>
    <dgm:pt modelId="{A95E79BA-0995-4788-A281-C99771516A24}" type="parTrans" cxnId="{63DDBCFB-F67F-4F8B-BB5B-25EF3573A0DF}">
      <dgm:prSet/>
      <dgm:spPr/>
      <dgm:t>
        <a:bodyPr/>
        <a:lstStyle/>
        <a:p>
          <a:endParaRPr lang="en-AU" sz="1600"/>
        </a:p>
      </dgm:t>
    </dgm:pt>
    <dgm:pt modelId="{400DED3F-B19C-4858-AAB9-235754A35AB5}" type="sibTrans" cxnId="{63DDBCFB-F67F-4F8B-BB5B-25EF3573A0DF}">
      <dgm:prSet/>
      <dgm:spPr/>
      <dgm:t>
        <a:bodyPr/>
        <a:lstStyle/>
        <a:p>
          <a:endParaRPr lang="en-AU" sz="1600"/>
        </a:p>
      </dgm:t>
    </dgm:pt>
    <dgm:pt modelId="{BE788791-C742-428C-9FFE-31A80ED01E3F}" type="pres">
      <dgm:prSet presAssocID="{27F6B384-D790-4672-A4BB-99188E200FAC}" presName="Name0" presStyleCnt="0">
        <dgm:presLayoutVars>
          <dgm:dir/>
          <dgm:resizeHandles val="exact"/>
        </dgm:presLayoutVars>
      </dgm:prSet>
      <dgm:spPr/>
    </dgm:pt>
    <dgm:pt modelId="{F24E41E9-3A74-4189-A45B-AFB3A844D6F8}" type="pres">
      <dgm:prSet presAssocID="{46AD46D6-6B6A-4427-BC14-9C40F6492E53}" presName="parTxOnly" presStyleLbl="node1" presStyleIdx="0" presStyleCnt="6">
        <dgm:presLayoutVars>
          <dgm:bulletEnabled val="1"/>
        </dgm:presLayoutVars>
      </dgm:prSet>
      <dgm:spPr/>
    </dgm:pt>
    <dgm:pt modelId="{0670653B-9C6A-4FA9-AC61-B8CF0E43C169}" type="pres">
      <dgm:prSet presAssocID="{6FC2BBDC-494F-4CA5-A044-02EF93EA9592}" presName="parSpace" presStyleCnt="0"/>
      <dgm:spPr/>
    </dgm:pt>
    <dgm:pt modelId="{41954BF0-1E8F-4E2B-B873-2FAE91002295}" type="pres">
      <dgm:prSet presAssocID="{3D32E5CB-7848-4E23-8657-A192CB2F1E50}" presName="parTxOnly" presStyleLbl="node1" presStyleIdx="1" presStyleCnt="6">
        <dgm:presLayoutVars>
          <dgm:bulletEnabled val="1"/>
        </dgm:presLayoutVars>
      </dgm:prSet>
      <dgm:spPr/>
    </dgm:pt>
    <dgm:pt modelId="{51DD8BDA-A54F-40B6-944B-FD2EB65758CD}" type="pres">
      <dgm:prSet presAssocID="{5249AB84-DFD6-4239-B5F8-DED881F9A67D}" presName="parSpace" presStyleCnt="0"/>
      <dgm:spPr/>
    </dgm:pt>
    <dgm:pt modelId="{07B0EF40-E3E7-42A8-893F-1255B9AEC532}" type="pres">
      <dgm:prSet presAssocID="{CA7D37A6-71B2-4208-AFDD-90329C3DD560}" presName="parTxOnly" presStyleLbl="node1" presStyleIdx="2" presStyleCnt="6">
        <dgm:presLayoutVars>
          <dgm:bulletEnabled val="1"/>
        </dgm:presLayoutVars>
      </dgm:prSet>
      <dgm:spPr/>
    </dgm:pt>
    <dgm:pt modelId="{0321CDA5-8FA2-4358-9641-7278DA3FE892}" type="pres">
      <dgm:prSet presAssocID="{77D3B4C0-E917-4EE0-86A4-E84874E7798A}" presName="parSpace" presStyleCnt="0"/>
      <dgm:spPr/>
    </dgm:pt>
    <dgm:pt modelId="{C28CB36C-6139-4963-BDCA-2498DF22151D}" type="pres">
      <dgm:prSet presAssocID="{D459A45A-F074-4EEF-B521-40E22801195C}" presName="parTxOnly" presStyleLbl="node1" presStyleIdx="3" presStyleCnt="6">
        <dgm:presLayoutVars>
          <dgm:bulletEnabled val="1"/>
        </dgm:presLayoutVars>
      </dgm:prSet>
      <dgm:spPr/>
    </dgm:pt>
    <dgm:pt modelId="{604A8C7B-694C-4B9B-B720-7460B0AA4C8B}" type="pres">
      <dgm:prSet presAssocID="{33A153CE-D788-4B92-B8F0-693204F260B5}" presName="parSpace" presStyleCnt="0"/>
      <dgm:spPr/>
    </dgm:pt>
    <dgm:pt modelId="{3938038B-A36D-4CA5-9E97-BE40698086BC}" type="pres">
      <dgm:prSet presAssocID="{0A206DC0-C973-4995-92BE-EF15979B7918}" presName="parTxOnly" presStyleLbl="node1" presStyleIdx="4" presStyleCnt="6">
        <dgm:presLayoutVars>
          <dgm:bulletEnabled val="1"/>
        </dgm:presLayoutVars>
      </dgm:prSet>
      <dgm:spPr/>
    </dgm:pt>
    <dgm:pt modelId="{64C44507-7D06-4DBE-BD3E-A544C8E82C70}" type="pres">
      <dgm:prSet presAssocID="{EF66DEDF-AE80-4B00-B27C-1FEF34DEB641}" presName="parSpace" presStyleCnt="0"/>
      <dgm:spPr/>
    </dgm:pt>
    <dgm:pt modelId="{EAD90D25-4D52-49F7-BB36-0B4C177CC1AC}" type="pres">
      <dgm:prSet presAssocID="{A98FE1C2-2AAF-45FF-9D4D-2F2EF3762B15}" presName="parTxOnly" presStyleLbl="node1" presStyleIdx="5" presStyleCnt="6">
        <dgm:presLayoutVars>
          <dgm:bulletEnabled val="1"/>
        </dgm:presLayoutVars>
      </dgm:prSet>
      <dgm:spPr/>
    </dgm:pt>
  </dgm:ptLst>
  <dgm:cxnLst>
    <dgm:cxn modelId="{6E489C43-8D78-4710-B3A2-3B2A10E4CE82}" type="presOf" srcId="{D459A45A-F074-4EEF-B521-40E22801195C}" destId="{C28CB36C-6139-4963-BDCA-2498DF22151D}" srcOrd="0" destOrd="0" presId="urn:microsoft.com/office/officeart/2005/8/layout/hChevron3"/>
    <dgm:cxn modelId="{2D41F366-180C-47ED-B189-6AA1DD1AC878}" type="presOf" srcId="{CA7D37A6-71B2-4208-AFDD-90329C3DD560}" destId="{07B0EF40-E3E7-42A8-893F-1255B9AEC532}" srcOrd="0" destOrd="0" presId="urn:microsoft.com/office/officeart/2005/8/layout/hChevron3"/>
    <dgm:cxn modelId="{97F17B67-A482-44C0-8056-B9238FEA1853}" type="presOf" srcId="{3D32E5CB-7848-4E23-8657-A192CB2F1E50}" destId="{41954BF0-1E8F-4E2B-B873-2FAE91002295}" srcOrd="0" destOrd="0" presId="urn:microsoft.com/office/officeart/2005/8/layout/hChevron3"/>
    <dgm:cxn modelId="{84674C4A-8079-41C7-9B57-9D22D77ED675}" type="presOf" srcId="{46AD46D6-6B6A-4427-BC14-9C40F6492E53}" destId="{F24E41E9-3A74-4189-A45B-AFB3A844D6F8}" srcOrd="0" destOrd="0" presId="urn:microsoft.com/office/officeart/2005/8/layout/hChevron3"/>
    <dgm:cxn modelId="{834BA158-DE61-4698-A38B-7841565A6AC6}" type="presOf" srcId="{27F6B384-D790-4672-A4BB-99188E200FAC}" destId="{BE788791-C742-428C-9FFE-31A80ED01E3F}" srcOrd="0" destOrd="0" presId="urn:microsoft.com/office/officeart/2005/8/layout/hChevron3"/>
    <dgm:cxn modelId="{9073FF84-BDB6-4B3B-AACA-87599CE0A444}" srcId="{27F6B384-D790-4672-A4BB-99188E200FAC}" destId="{0A206DC0-C973-4995-92BE-EF15979B7918}" srcOrd="4" destOrd="0" parTransId="{2C9DA8C2-6D0F-4C2A-8DE3-BE5274139D4F}" sibTransId="{EF66DEDF-AE80-4B00-B27C-1FEF34DEB641}"/>
    <dgm:cxn modelId="{9B446998-5F05-497A-8B02-27B8D5EF086F}" srcId="{27F6B384-D790-4672-A4BB-99188E200FAC}" destId="{CA7D37A6-71B2-4208-AFDD-90329C3DD560}" srcOrd="2" destOrd="0" parTransId="{E64A3A4E-55C7-4BB1-B79B-A3042FA42E2C}" sibTransId="{77D3B4C0-E917-4EE0-86A4-E84874E7798A}"/>
    <dgm:cxn modelId="{AC1120B2-B602-4DAE-8748-6EF27CF85318}" type="presOf" srcId="{0A206DC0-C973-4995-92BE-EF15979B7918}" destId="{3938038B-A36D-4CA5-9E97-BE40698086BC}" srcOrd="0" destOrd="0" presId="urn:microsoft.com/office/officeart/2005/8/layout/hChevron3"/>
    <dgm:cxn modelId="{C2CC88B8-22FA-46E8-B9DC-9DC2CD0469DD}" type="presOf" srcId="{A98FE1C2-2AAF-45FF-9D4D-2F2EF3762B15}" destId="{EAD90D25-4D52-49F7-BB36-0B4C177CC1AC}" srcOrd="0" destOrd="0" presId="urn:microsoft.com/office/officeart/2005/8/layout/hChevron3"/>
    <dgm:cxn modelId="{009504BD-DDD8-43BB-A13A-7CA71631029F}" srcId="{27F6B384-D790-4672-A4BB-99188E200FAC}" destId="{3D32E5CB-7848-4E23-8657-A192CB2F1E50}" srcOrd="1" destOrd="0" parTransId="{2C8A4FD7-DC7E-4977-9665-F54B9142BCBA}" sibTransId="{5249AB84-DFD6-4239-B5F8-DED881F9A67D}"/>
    <dgm:cxn modelId="{A913FBC4-A4B3-4FB9-8F0C-82266068A84C}" srcId="{27F6B384-D790-4672-A4BB-99188E200FAC}" destId="{46AD46D6-6B6A-4427-BC14-9C40F6492E53}" srcOrd="0" destOrd="0" parTransId="{FD4D2100-D53E-45BA-B287-3FF800D5B8EA}" sibTransId="{6FC2BBDC-494F-4CA5-A044-02EF93EA9592}"/>
    <dgm:cxn modelId="{85706AF2-FBBD-416C-8A3A-8B913EA33AD6}" srcId="{27F6B384-D790-4672-A4BB-99188E200FAC}" destId="{D459A45A-F074-4EEF-B521-40E22801195C}" srcOrd="3" destOrd="0" parTransId="{20B7782B-A202-4B4B-B816-952A25A09288}" sibTransId="{33A153CE-D788-4B92-B8F0-693204F260B5}"/>
    <dgm:cxn modelId="{63DDBCFB-F67F-4F8B-BB5B-25EF3573A0DF}" srcId="{27F6B384-D790-4672-A4BB-99188E200FAC}" destId="{A98FE1C2-2AAF-45FF-9D4D-2F2EF3762B15}" srcOrd="5" destOrd="0" parTransId="{A95E79BA-0995-4788-A281-C99771516A24}" sibTransId="{400DED3F-B19C-4858-AAB9-235754A35AB5}"/>
    <dgm:cxn modelId="{A5C9F5A7-7E26-435F-AE4A-4C640CF6DBEF}" type="presParOf" srcId="{BE788791-C742-428C-9FFE-31A80ED01E3F}" destId="{F24E41E9-3A74-4189-A45B-AFB3A844D6F8}" srcOrd="0" destOrd="0" presId="urn:microsoft.com/office/officeart/2005/8/layout/hChevron3"/>
    <dgm:cxn modelId="{E5B8D5CA-901E-4658-8AF8-9BDE6EAB9F2B}" type="presParOf" srcId="{BE788791-C742-428C-9FFE-31A80ED01E3F}" destId="{0670653B-9C6A-4FA9-AC61-B8CF0E43C169}" srcOrd="1" destOrd="0" presId="urn:microsoft.com/office/officeart/2005/8/layout/hChevron3"/>
    <dgm:cxn modelId="{7B301949-046B-4E01-9300-A2BE39C4EE10}" type="presParOf" srcId="{BE788791-C742-428C-9FFE-31A80ED01E3F}" destId="{41954BF0-1E8F-4E2B-B873-2FAE91002295}" srcOrd="2" destOrd="0" presId="urn:microsoft.com/office/officeart/2005/8/layout/hChevron3"/>
    <dgm:cxn modelId="{B16887CD-B762-43DC-95EC-C437BB8085EA}" type="presParOf" srcId="{BE788791-C742-428C-9FFE-31A80ED01E3F}" destId="{51DD8BDA-A54F-40B6-944B-FD2EB65758CD}" srcOrd="3" destOrd="0" presId="urn:microsoft.com/office/officeart/2005/8/layout/hChevron3"/>
    <dgm:cxn modelId="{57ED63DB-38A6-4848-84A2-8F205FD76FDD}" type="presParOf" srcId="{BE788791-C742-428C-9FFE-31A80ED01E3F}" destId="{07B0EF40-E3E7-42A8-893F-1255B9AEC532}" srcOrd="4" destOrd="0" presId="urn:microsoft.com/office/officeart/2005/8/layout/hChevron3"/>
    <dgm:cxn modelId="{215E1C07-E914-4A6A-9912-C15E5B320D5D}" type="presParOf" srcId="{BE788791-C742-428C-9FFE-31A80ED01E3F}" destId="{0321CDA5-8FA2-4358-9641-7278DA3FE892}" srcOrd="5" destOrd="0" presId="urn:microsoft.com/office/officeart/2005/8/layout/hChevron3"/>
    <dgm:cxn modelId="{5EFD4280-7B94-4D9A-8A74-616C8BC4A609}" type="presParOf" srcId="{BE788791-C742-428C-9FFE-31A80ED01E3F}" destId="{C28CB36C-6139-4963-BDCA-2498DF22151D}" srcOrd="6" destOrd="0" presId="urn:microsoft.com/office/officeart/2005/8/layout/hChevron3"/>
    <dgm:cxn modelId="{86D8CEFB-2331-48B4-AC00-877DCA7DFEDC}" type="presParOf" srcId="{BE788791-C742-428C-9FFE-31A80ED01E3F}" destId="{604A8C7B-694C-4B9B-B720-7460B0AA4C8B}" srcOrd="7" destOrd="0" presId="urn:microsoft.com/office/officeart/2005/8/layout/hChevron3"/>
    <dgm:cxn modelId="{60E19FA2-70E9-4156-B5ED-81E4240750A1}" type="presParOf" srcId="{BE788791-C742-428C-9FFE-31A80ED01E3F}" destId="{3938038B-A36D-4CA5-9E97-BE40698086BC}" srcOrd="8" destOrd="0" presId="urn:microsoft.com/office/officeart/2005/8/layout/hChevron3"/>
    <dgm:cxn modelId="{5F233D3D-9928-441B-AA74-AE96C55CCBF6}" type="presParOf" srcId="{BE788791-C742-428C-9FFE-31A80ED01E3F}" destId="{64C44507-7D06-4DBE-BD3E-A544C8E82C70}" srcOrd="9" destOrd="0" presId="urn:microsoft.com/office/officeart/2005/8/layout/hChevron3"/>
    <dgm:cxn modelId="{6D05F230-A97F-43ED-B0B1-ED46AC97BC51}" type="presParOf" srcId="{BE788791-C742-428C-9FFE-31A80ED01E3F}" destId="{EAD90D25-4D52-49F7-BB36-0B4C177CC1AC}" srcOrd="10" destOrd="0" presId="urn:microsoft.com/office/officeart/2005/8/layout/hChevron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4E41E9-3A74-4189-A45B-AFB3A844D6F8}">
      <dsp:nvSpPr>
        <dsp:cNvPr id="0" name=""/>
        <dsp:cNvSpPr/>
      </dsp:nvSpPr>
      <dsp:spPr>
        <a:xfrm>
          <a:off x="984" y="1524555"/>
          <a:ext cx="1612506" cy="645002"/>
        </a:xfrm>
        <a:prstGeom prst="homePlate">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2672" rIns="21336" bIns="42672" numCol="1" spcCol="1270" anchor="ctr" anchorCtr="0">
          <a:noAutofit/>
        </a:bodyPr>
        <a:lstStyle/>
        <a:p>
          <a:pPr marL="0" lvl="0" indent="0" algn="ctr" defTabSz="711200">
            <a:lnSpc>
              <a:spcPct val="90000"/>
            </a:lnSpc>
            <a:spcBef>
              <a:spcPct val="0"/>
            </a:spcBef>
            <a:spcAft>
              <a:spcPct val="35000"/>
            </a:spcAft>
            <a:buNone/>
          </a:pPr>
          <a:r>
            <a:rPr lang="en-AU" sz="1600" kern="1200" dirty="0"/>
            <a:t>Data 1</a:t>
          </a:r>
        </a:p>
      </dsp:txBody>
      <dsp:txXfrm>
        <a:off x="984" y="1524555"/>
        <a:ext cx="1451256" cy="645002"/>
      </dsp:txXfrm>
    </dsp:sp>
    <dsp:sp modelId="{41954BF0-1E8F-4E2B-B873-2FAE91002295}">
      <dsp:nvSpPr>
        <dsp:cNvPr id="0" name=""/>
        <dsp:cNvSpPr/>
      </dsp:nvSpPr>
      <dsp:spPr>
        <a:xfrm>
          <a:off x="1290989" y="1524555"/>
          <a:ext cx="1612506" cy="645002"/>
        </a:xfrm>
        <a:prstGeom prst="chevron">
          <a:avLst/>
        </a:prstGeom>
        <a:solidFill>
          <a:schemeClr val="accent1">
            <a:alpha val="90000"/>
            <a:hueOff val="0"/>
            <a:satOff val="0"/>
            <a:lumOff val="0"/>
            <a:alphaOff val="-8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AU" sz="1600" kern="1200" dirty="0"/>
            <a:t>Data 2</a:t>
          </a:r>
        </a:p>
      </dsp:txBody>
      <dsp:txXfrm>
        <a:off x="1613490" y="1524555"/>
        <a:ext cx="967504" cy="645002"/>
      </dsp:txXfrm>
    </dsp:sp>
    <dsp:sp modelId="{07B0EF40-E3E7-42A8-893F-1255B9AEC532}">
      <dsp:nvSpPr>
        <dsp:cNvPr id="0" name=""/>
        <dsp:cNvSpPr/>
      </dsp:nvSpPr>
      <dsp:spPr>
        <a:xfrm>
          <a:off x="2580994" y="1524555"/>
          <a:ext cx="1612506" cy="645002"/>
        </a:xfrm>
        <a:prstGeom prst="chevron">
          <a:avLst/>
        </a:prstGeom>
        <a:solidFill>
          <a:schemeClr val="accent1">
            <a:alpha val="90000"/>
            <a:hueOff val="0"/>
            <a:satOff val="0"/>
            <a:lumOff val="0"/>
            <a:alphaOff val="-1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AU" sz="1600" kern="1200" dirty="0"/>
            <a:t>Data 3</a:t>
          </a:r>
        </a:p>
      </dsp:txBody>
      <dsp:txXfrm>
        <a:off x="2903495" y="1524555"/>
        <a:ext cx="967504" cy="645002"/>
      </dsp:txXfrm>
    </dsp:sp>
    <dsp:sp modelId="{C28CB36C-6139-4963-BDCA-2498DF22151D}">
      <dsp:nvSpPr>
        <dsp:cNvPr id="0" name=""/>
        <dsp:cNvSpPr/>
      </dsp:nvSpPr>
      <dsp:spPr>
        <a:xfrm>
          <a:off x="3870999" y="1524555"/>
          <a:ext cx="1612506" cy="645002"/>
        </a:xfrm>
        <a:prstGeom prst="chevron">
          <a:avLst/>
        </a:prstGeom>
        <a:solidFill>
          <a:schemeClr val="accent1">
            <a:alpha val="90000"/>
            <a:hueOff val="0"/>
            <a:satOff val="0"/>
            <a:lumOff val="0"/>
            <a:alphaOff val="-24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AU" sz="1600" kern="1200" dirty="0"/>
            <a:t>Data 4</a:t>
          </a:r>
        </a:p>
      </dsp:txBody>
      <dsp:txXfrm>
        <a:off x="4193500" y="1524555"/>
        <a:ext cx="967504" cy="645002"/>
      </dsp:txXfrm>
    </dsp:sp>
    <dsp:sp modelId="{3938038B-A36D-4CA5-9E97-BE40698086BC}">
      <dsp:nvSpPr>
        <dsp:cNvPr id="0" name=""/>
        <dsp:cNvSpPr/>
      </dsp:nvSpPr>
      <dsp:spPr>
        <a:xfrm>
          <a:off x="5161004" y="1524555"/>
          <a:ext cx="1612506" cy="645002"/>
        </a:xfrm>
        <a:prstGeom prst="chevron">
          <a:avLst/>
        </a:prstGeom>
        <a:solidFill>
          <a:schemeClr val="accent1">
            <a:alpha val="90000"/>
            <a:hueOff val="0"/>
            <a:satOff val="0"/>
            <a:lumOff val="0"/>
            <a:alphaOff val="-32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AU" sz="1600" kern="1200" dirty="0"/>
            <a:t>Data 5</a:t>
          </a:r>
        </a:p>
      </dsp:txBody>
      <dsp:txXfrm>
        <a:off x="5483505" y="1524555"/>
        <a:ext cx="967504" cy="645002"/>
      </dsp:txXfrm>
    </dsp:sp>
    <dsp:sp modelId="{EAD90D25-4D52-49F7-BB36-0B4C177CC1AC}">
      <dsp:nvSpPr>
        <dsp:cNvPr id="0" name=""/>
        <dsp:cNvSpPr/>
      </dsp:nvSpPr>
      <dsp:spPr>
        <a:xfrm>
          <a:off x="6451009" y="1524555"/>
          <a:ext cx="1612506" cy="645002"/>
        </a:xfrm>
        <a:prstGeom prst="chevron">
          <a:avLst/>
        </a:prstGeom>
        <a:solidFill>
          <a:schemeClr val="accent1">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AU" sz="1600" kern="1200" dirty="0"/>
            <a:t>Data 6</a:t>
          </a:r>
        </a:p>
      </dsp:txBody>
      <dsp:txXfrm>
        <a:off x="6773510" y="1524555"/>
        <a:ext cx="967504" cy="6450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4E41E9-3A74-4189-A45B-AFB3A844D6F8}">
      <dsp:nvSpPr>
        <dsp:cNvPr id="0" name=""/>
        <dsp:cNvSpPr/>
      </dsp:nvSpPr>
      <dsp:spPr>
        <a:xfrm>
          <a:off x="984" y="1524555"/>
          <a:ext cx="1612506" cy="645002"/>
        </a:xfrm>
        <a:prstGeom prst="homePlate">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2672" rIns="21336" bIns="42672" numCol="1" spcCol="1270" anchor="ctr" anchorCtr="0">
          <a:noAutofit/>
        </a:bodyPr>
        <a:lstStyle/>
        <a:p>
          <a:pPr marL="0" lvl="0" indent="0" algn="ctr" defTabSz="711200">
            <a:lnSpc>
              <a:spcPct val="90000"/>
            </a:lnSpc>
            <a:spcBef>
              <a:spcPct val="0"/>
            </a:spcBef>
            <a:spcAft>
              <a:spcPct val="35000"/>
            </a:spcAft>
            <a:buNone/>
          </a:pPr>
          <a:r>
            <a:rPr lang="en-AU" sz="1600" kern="1200" dirty="0"/>
            <a:t>Data 1</a:t>
          </a:r>
        </a:p>
      </dsp:txBody>
      <dsp:txXfrm>
        <a:off x="984" y="1524555"/>
        <a:ext cx="1451256" cy="645002"/>
      </dsp:txXfrm>
    </dsp:sp>
    <dsp:sp modelId="{41954BF0-1E8F-4E2B-B873-2FAE91002295}">
      <dsp:nvSpPr>
        <dsp:cNvPr id="0" name=""/>
        <dsp:cNvSpPr/>
      </dsp:nvSpPr>
      <dsp:spPr>
        <a:xfrm>
          <a:off x="1290989" y="1524555"/>
          <a:ext cx="1612506" cy="645002"/>
        </a:xfrm>
        <a:prstGeom prst="chevron">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AU" sz="1600" kern="1200" dirty="0"/>
            <a:t>Data 2</a:t>
          </a:r>
        </a:p>
      </dsp:txBody>
      <dsp:txXfrm>
        <a:off x="1613490" y="1524555"/>
        <a:ext cx="967504" cy="645002"/>
      </dsp:txXfrm>
    </dsp:sp>
    <dsp:sp modelId="{07B0EF40-E3E7-42A8-893F-1255B9AEC532}">
      <dsp:nvSpPr>
        <dsp:cNvPr id="0" name=""/>
        <dsp:cNvSpPr/>
      </dsp:nvSpPr>
      <dsp:spPr>
        <a:xfrm>
          <a:off x="2580994" y="1524555"/>
          <a:ext cx="1612506" cy="645002"/>
        </a:xfrm>
        <a:prstGeom prst="chevron">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AU" sz="1600" kern="1200" dirty="0"/>
            <a:t>Data 3</a:t>
          </a:r>
        </a:p>
      </dsp:txBody>
      <dsp:txXfrm>
        <a:off x="2903495" y="1524555"/>
        <a:ext cx="967504" cy="645002"/>
      </dsp:txXfrm>
    </dsp:sp>
    <dsp:sp modelId="{C28CB36C-6139-4963-BDCA-2498DF22151D}">
      <dsp:nvSpPr>
        <dsp:cNvPr id="0" name=""/>
        <dsp:cNvSpPr/>
      </dsp:nvSpPr>
      <dsp:spPr>
        <a:xfrm>
          <a:off x="3870999" y="1524555"/>
          <a:ext cx="1612506" cy="645002"/>
        </a:xfrm>
        <a:prstGeom prst="chevron">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AU" sz="1600" kern="1200" dirty="0">
              <a:solidFill>
                <a:schemeClr val="accent1"/>
              </a:solidFill>
            </a:rPr>
            <a:t>Data 4</a:t>
          </a:r>
        </a:p>
      </dsp:txBody>
      <dsp:txXfrm>
        <a:off x="4193500" y="1524555"/>
        <a:ext cx="967504" cy="645002"/>
      </dsp:txXfrm>
    </dsp:sp>
    <dsp:sp modelId="{3938038B-A36D-4CA5-9E97-BE40698086BC}">
      <dsp:nvSpPr>
        <dsp:cNvPr id="0" name=""/>
        <dsp:cNvSpPr/>
      </dsp:nvSpPr>
      <dsp:spPr>
        <a:xfrm>
          <a:off x="5161004" y="1524555"/>
          <a:ext cx="1612506" cy="645002"/>
        </a:xfrm>
        <a:prstGeom prst="chevron">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AU" sz="1600" kern="1200" dirty="0">
              <a:solidFill>
                <a:schemeClr val="bg1"/>
              </a:solidFill>
            </a:rPr>
            <a:t>Data 5</a:t>
          </a:r>
        </a:p>
      </dsp:txBody>
      <dsp:txXfrm>
        <a:off x="5483505" y="1524555"/>
        <a:ext cx="967504" cy="645002"/>
      </dsp:txXfrm>
    </dsp:sp>
    <dsp:sp modelId="{EAD90D25-4D52-49F7-BB36-0B4C177CC1AC}">
      <dsp:nvSpPr>
        <dsp:cNvPr id="0" name=""/>
        <dsp:cNvSpPr/>
      </dsp:nvSpPr>
      <dsp:spPr>
        <a:xfrm>
          <a:off x="6451009" y="1524555"/>
          <a:ext cx="1612506" cy="645002"/>
        </a:xfrm>
        <a:prstGeom prst="chevron">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AU" sz="1600" kern="1200" dirty="0">
              <a:solidFill>
                <a:schemeClr val="accent1"/>
              </a:solidFill>
            </a:rPr>
            <a:t>Data 6</a:t>
          </a:r>
        </a:p>
      </dsp:txBody>
      <dsp:txXfrm>
        <a:off x="6773510" y="1524555"/>
        <a:ext cx="967504" cy="645002"/>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12A36AD-C140-47B5-A0AA-2808AF1C1C9D}" type="datetimeFigureOut">
              <a:rPr lang="en-AU" smtClean="0"/>
              <a:t>3/09/2025</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6A420D9-E2BA-4BD5-B845-F55DFC0118AC}" type="slidenum">
              <a:rPr lang="en-AU" smtClean="0"/>
              <a:t>‹#›</a:t>
            </a:fld>
            <a:endParaRPr lang="en-AU"/>
          </a:p>
        </p:txBody>
      </p:sp>
    </p:spTree>
    <p:extLst>
      <p:ext uri="{BB962C8B-B14F-4D97-AF65-F5344CB8AC3E}">
        <p14:creationId xmlns:p14="http://schemas.microsoft.com/office/powerpoint/2010/main" val="26849784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63829E-EB69-4A98-9D54-8D6822520B27}" type="datetimeFigureOut">
              <a:rPr lang="en-AU" smtClean="0"/>
              <a:t>3/09/2025</a:t>
            </a:fld>
            <a:endParaRPr lang="en-AU"/>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F05BAA-92F6-4DEA-A832-E4B15A2F525C}" type="slidenum">
              <a:rPr lang="en-AU" smtClean="0"/>
              <a:t>‹#›</a:t>
            </a:fld>
            <a:endParaRPr lang="en-AU"/>
          </a:p>
        </p:txBody>
      </p:sp>
    </p:spTree>
    <p:extLst>
      <p:ext uri="{BB962C8B-B14F-4D97-AF65-F5344CB8AC3E}">
        <p14:creationId xmlns:p14="http://schemas.microsoft.com/office/powerpoint/2010/main" val="20399785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AU" dirty="0"/>
              <a:t>To select the Protective Marking, Click </a:t>
            </a:r>
            <a:r>
              <a:rPr lang="en-AU" b="1" dirty="0"/>
              <a:t>F5</a:t>
            </a:r>
            <a:r>
              <a:rPr lang="en-AU" dirty="0"/>
              <a:t>. Then click the Header text box to view the list of Markings to choose from.</a:t>
            </a:r>
          </a:p>
        </p:txBody>
      </p:sp>
      <p:sp>
        <p:nvSpPr>
          <p:cNvPr id="4" name="Slide Number Placeholder 3"/>
          <p:cNvSpPr>
            <a:spLocks noGrp="1"/>
          </p:cNvSpPr>
          <p:nvPr>
            <p:ph type="sldNum" sz="quarter" idx="5"/>
          </p:nvPr>
        </p:nvSpPr>
        <p:spPr/>
        <p:txBody>
          <a:bodyPr/>
          <a:lstStyle/>
          <a:p>
            <a:fld id="{0EF05BAA-92F6-4DEA-A832-E4B15A2F525C}" type="slidenum">
              <a:rPr lang="en-AU" smtClean="0"/>
              <a:t>1</a:t>
            </a:fld>
            <a:endParaRPr lang="en-AU"/>
          </a:p>
        </p:txBody>
      </p:sp>
    </p:spTree>
    <p:extLst>
      <p:ext uri="{BB962C8B-B14F-4D97-AF65-F5344CB8AC3E}">
        <p14:creationId xmlns:p14="http://schemas.microsoft.com/office/powerpoint/2010/main" val="10443044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srcRect/>
          <a:stretch/>
        </p:blipFill>
        <p:spPr>
          <a:xfrm>
            <a:off x="0" y="0"/>
            <a:ext cx="12192000" cy="6858000"/>
          </a:xfrm>
          <a:prstGeom prst="rect">
            <a:avLst/>
          </a:prstGeom>
        </p:spPr>
      </p:pic>
      <p:sp>
        <p:nvSpPr>
          <p:cNvPr id="2" name="Title 1"/>
          <p:cNvSpPr>
            <a:spLocks noGrp="1"/>
          </p:cNvSpPr>
          <p:nvPr>
            <p:ph type="title" hasCustomPrompt="1"/>
          </p:nvPr>
        </p:nvSpPr>
        <p:spPr>
          <a:xfrm>
            <a:off x="767408" y="4365104"/>
            <a:ext cx="6624736" cy="972027"/>
          </a:xfrm>
          <a:prstGeom prst="rect">
            <a:avLst/>
          </a:prstGeom>
        </p:spPr>
        <p:txBody>
          <a:bodyPr wrap="square" anchor="t" anchorCtr="0">
            <a:noAutofit/>
          </a:bodyPr>
          <a:lstStyle>
            <a:lvl1pPr algn="ctr">
              <a:lnSpc>
                <a:spcPct val="80000"/>
              </a:lnSpc>
              <a:defRPr sz="3600" b="1">
                <a:solidFill>
                  <a:schemeClr val="tx1"/>
                </a:solidFill>
              </a:defRPr>
            </a:lvl1pPr>
          </a:lstStyle>
          <a:p>
            <a:r>
              <a:rPr lang="en-US" dirty="0"/>
              <a:t>Click to add presentation title</a:t>
            </a:r>
            <a:endParaRPr lang="en-AU" dirty="0"/>
          </a:p>
        </p:txBody>
      </p:sp>
    </p:spTree>
    <p:extLst>
      <p:ext uri="{BB962C8B-B14F-4D97-AF65-F5344CB8AC3E}">
        <p14:creationId xmlns:p14="http://schemas.microsoft.com/office/powerpoint/2010/main" val="3697731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guide id="2" pos="148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719668" y="2060575"/>
            <a:ext cx="10752665" cy="3310885"/>
          </a:xfrm>
          <a:solidFill>
            <a:schemeClr val="accent2">
              <a:lumMod val="20000"/>
              <a:lumOff val="80000"/>
            </a:schemeClr>
          </a:solidFill>
        </p:spPr>
        <p:txBody>
          <a:bodyPr lIns="360000" tIns="360000" rIns="360000" bIns="360000"/>
          <a:lstStyle>
            <a:lvl1pPr marL="0" indent="0">
              <a:buNone/>
              <a:defRPr lang="en-AU" dirty="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AU" dirty="0"/>
          </a:p>
        </p:txBody>
      </p:sp>
      <p:sp>
        <p:nvSpPr>
          <p:cNvPr id="4" name="Text Placeholder 3"/>
          <p:cNvSpPr>
            <a:spLocks noGrp="1"/>
          </p:cNvSpPr>
          <p:nvPr>
            <p:ph type="body" sz="half" idx="2" hasCustomPrompt="1"/>
          </p:nvPr>
        </p:nvSpPr>
        <p:spPr>
          <a:xfrm>
            <a:off x="719668" y="5447663"/>
            <a:ext cx="10752667" cy="306512"/>
          </a:xfrm>
        </p:spPr>
        <p:txBody>
          <a:bodyPr/>
          <a:lstStyle>
            <a:lvl1pPr marL="0" indent="0">
              <a:buNone/>
              <a:defRPr sz="1400" b="1">
                <a:solidFill>
                  <a:srgbClr val="0F4D6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add image title</a:t>
            </a:r>
          </a:p>
        </p:txBody>
      </p:sp>
      <p:sp>
        <p:nvSpPr>
          <p:cNvPr id="2" name="Title 1"/>
          <p:cNvSpPr>
            <a:spLocks noGrp="1"/>
          </p:cNvSpPr>
          <p:nvPr>
            <p:ph type="title" hasCustomPrompt="1"/>
          </p:nvPr>
        </p:nvSpPr>
        <p:spPr>
          <a:xfrm>
            <a:off x="719667" y="977444"/>
            <a:ext cx="10752667" cy="507341"/>
          </a:xfrm>
          <a:prstGeom prst="rect">
            <a:avLst/>
          </a:prstGeom>
        </p:spPr>
        <p:txBody>
          <a:bodyPr/>
          <a:lstStyle>
            <a:lvl1pPr>
              <a:defRPr/>
            </a:lvl1pPr>
          </a:lstStyle>
          <a:p>
            <a:r>
              <a:rPr lang="en-US" dirty="0"/>
              <a:t>Click to add title</a:t>
            </a:r>
            <a:endParaRPr lang="en-AU" dirty="0"/>
          </a:p>
        </p:txBody>
      </p:sp>
      <p:sp>
        <p:nvSpPr>
          <p:cNvPr id="8" name="Text Placeholder 3">
            <a:extLst>
              <a:ext uri="{FF2B5EF4-FFF2-40B4-BE49-F238E27FC236}">
                <a16:creationId xmlns:a16="http://schemas.microsoft.com/office/drawing/2014/main" id="{20DC5BD8-CD57-47B1-9D14-1D69628960F5}"/>
              </a:ext>
            </a:extLst>
          </p:cNvPr>
          <p:cNvSpPr>
            <a:spLocks noGrp="1"/>
          </p:cNvSpPr>
          <p:nvPr>
            <p:ph type="body" sz="quarter" idx="11" hasCustomPrompt="1"/>
          </p:nvPr>
        </p:nvSpPr>
        <p:spPr>
          <a:xfrm>
            <a:off x="719668" y="1486541"/>
            <a:ext cx="10752665" cy="338554"/>
          </a:xfrm>
        </p:spPr>
        <p:txBody>
          <a:bodyPr wrap="square">
            <a:spAutoFit/>
          </a:bodyPr>
          <a:lstStyle>
            <a:lvl1pPr marL="0" indent="0">
              <a:buNone/>
              <a:defRPr sz="2000" b="1">
                <a:solidFill>
                  <a:schemeClr val="tx2"/>
                </a:solidFill>
              </a:defRPr>
            </a:lvl1pPr>
            <a:lvl2pPr marL="355600" indent="0">
              <a:buNone/>
              <a:defRPr/>
            </a:lvl2pPr>
            <a:lvl3pPr marL="712788" indent="0">
              <a:buNone/>
              <a:defRPr/>
            </a:lvl3pPr>
            <a:lvl4pPr marL="1081088" indent="0">
              <a:buNone/>
              <a:defRPr/>
            </a:lvl4pPr>
            <a:lvl5pPr marL="1436687" indent="0">
              <a:buNone/>
              <a:defRPr/>
            </a:lvl5pPr>
          </a:lstStyle>
          <a:p>
            <a:pPr lvl="0"/>
            <a:r>
              <a:rPr lang="en-US" dirty="0"/>
              <a:t>Click to add subtitle</a:t>
            </a:r>
          </a:p>
        </p:txBody>
      </p:sp>
    </p:spTree>
    <p:extLst>
      <p:ext uri="{BB962C8B-B14F-4D97-AF65-F5344CB8AC3E}">
        <p14:creationId xmlns:p14="http://schemas.microsoft.com/office/powerpoint/2010/main" val="4002725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719667" y="979200"/>
            <a:ext cx="10752667" cy="505584"/>
          </a:xfrm>
          <a:prstGeom prst="rect">
            <a:avLst/>
          </a:prstGeom>
        </p:spPr>
        <p:txBody>
          <a:bodyPr/>
          <a:lstStyle>
            <a:lvl1pPr>
              <a:defRPr/>
            </a:lvl1pPr>
          </a:lstStyle>
          <a:p>
            <a:r>
              <a:rPr lang="en-US" dirty="0"/>
              <a:t>Click to add title</a:t>
            </a:r>
            <a:endParaRPr lang="en-AU" dirty="0"/>
          </a:p>
        </p:txBody>
      </p:sp>
      <p:sp>
        <p:nvSpPr>
          <p:cNvPr id="7" name="Text Placeholder 3">
            <a:extLst>
              <a:ext uri="{FF2B5EF4-FFF2-40B4-BE49-F238E27FC236}">
                <a16:creationId xmlns:a16="http://schemas.microsoft.com/office/drawing/2014/main" id="{C13E4BE7-C810-4E0E-BCE1-92ED098F8306}"/>
              </a:ext>
            </a:extLst>
          </p:cNvPr>
          <p:cNvSpPr>
            <a:spLocks noGrp="1"/>
          </p:cNvSpPr>
          <p:nvPr>
            <p:ph type="body" sz="quarter" idx="11" hasCustomPrompt="1"/>
          </p:nvPr>
        </p:nvSpPr>
        <p:spPr>
          <a:xfrm>
            <a:off x="719667" y="1486541"/>
            <a:ext cx="10752667" cy="338554"/>
          </a:xfrm>
        </p:spPr>
        <p:txBody>
          <a:bodyPr wrap="square">
            <a:spAutoFit/>
          </a:bodyPr>
          <a:lstStyle>
            <a:lvl1pPr marL="0" indent="0">
              <a:buNone/>
              <a:defRPr sz="2000" b="1">
                <a:solidFill>
                  <a:schemeClr val="tx2"/>
                </a:solidFill>
              </a:defRPr>
            </a:lvl1pPr>
            <a:lvl2pPr marL="355600" indent="0">
              <a:buNone/>
              <a:defRPr/>
            </a:lvl2pPr>
            <a:lvl3pPr marL="712788" indent="0">
              <a:buNone/>
              <a:defRPr/>
            </a:lvl3pPr>
            <a:lvl4pPr marL="1081088" indent="0">
              <a:buNone/>
              <a:defRPr/>
            </a:lvl4pPr>
            <a:lvl5pPr marL="1436687" indent="0">
              <a:buNone/>
              <a:defRPr/>
            </a:lvl5pPr>
          </a:lstStyle>
          <a:p>
            <a:pPr lvl="0"/>
            <a:r>
              <a:rPr lang="en-US" dirty="0"/>
              <a:t>Click to add subtitle</a:t>
            </a:r>
          </a:p>
        </p:txBody>
      </p:sp>
    </p:spTree>
    <p:extLst>
      <p:ext uri="{BB962C8B-B14F-4D97-AF65-F5344CB8AC3E}">
        <p14:creationId xmlns:p14="http://schemas.microsoft.com/office/powerpoint/2010/main" val="98070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userDrawn="1"/>
        </p:nvSpPr>
        <p:spPr>
          <a:xfrm>
            <a:off x="0" y="548680"/>
            <a:ext cx="12192000" cy="5544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Tree>
    <p:extLst>
      <p:ext uri="{BB962C8B-B14F-4D97-AF65-F5344CB8AC3E}">
        <p14:creationId xmlns:p14="http://schemas.microsoft.com/office/powerpoint/2010/main" val="4041477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19668" y="2564905"/>
            <a:ext cx="10752665" cy="640175"/>
          </a:xfrm>
          <a:prstGeom prst="rect">
            <a:avLst/>
          </a:prstGeom>
        </p:spPr>
        <p:txBody>
          <a:bodyPr anchor="t">
            <a:spAutoFit/>
          </a:bodyPr>
          <a:lstStyle>
            <a:lvl1pPr algn="l">
              <a:lnSpc>
                <a:spcPct val="80000"/>
              </a:lnSpc>
              <a:defRPr sz="5200" b="1">
                <a:solidFill>
                  <a:schemeClr val="tx1"/>
                </a:solidFill>
              </a:defRPr>
            </a:lvl1pPr>
          </a:lstStyle>
          <a:p>
            <a:r>
              <a:rPr lang="en-US" dirty="0"/>
              <a:t>Click to add Divider Heading</a:t>
            </a:r>
            <a:endParaRPr lang="en-AU" dirty="0"/>
          </a:p>
        </p:txBody>
      </p:sp>
      <p:sp>
        <p:nvSpPr>
          <p:cNvPr id="7" name="Text Placeholder 6"/>
          <p:cNvSpPr>
            <a:spLocks noGrp="1"/>
          </p:cNvSpPr>
          <p:nvPr>
            <p:ph type="body" sz="quarter" idx="10" hasCustomPrompt="1"/>
          </p:nvPr>
        </p:nvSpPr>
        <p:spPr>
          <a:xfrm>
            <a:off x="715215" y="3933329"/>
            <a:ext cx="10757117" cy="338554"/>
          </a:xfrm>
        </p:spPr>
        <p:txBody>
          <a:bodyPr>
            <a:spAutoFit/>
          </a:bodyPr>
          <a:lstStyle>
            <a:lvl1pPr marL="0" indent="0">
              <a:lnSpc>
                <a:spcPct val="110000"/>
              </a:lnSpc>
              <a:spcBef>
                <a:spcPts val="0"/>
              </a:spcBef>
              <a:spcAft>
                <a:spcPts val="0"/>
              </a:spcAft>
              <a:buNone/>
              <a:defRPr sz="2000" b="0">
                <a:solidFill>
                  <a:schemeClr val="tx2"/>
                </a:solidFill>
              </a:defRPr>
            </a:lvl1pPr>
          </a:lstStyle>
          <a:p>
            <a:pPr lvl="0"/>
            <a:r>
              <a:rPr lang="en-US" dirty="0"/>
              <a:t>Click to add subtitle</a:t>
            </a:r>
          </a:p>
        </p:txBody>
      </p:sp>
    </p:spTree>
    <p:extLst>
      <p:ext uri="{BB962C8B-B14F-4D97-AF65-F5344CB8AC3E}">
        <p14:creationId xmlns:p14="http://schemas.microsoft.com/office/powerpoint/2010/main" val="2693529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719668" y="2060575"/>
            <a:ext cx="10752888" cy="3693600"/>
          </a:xfrm>
        </p:spPr>
        <p:txBody>
          <a:bodyPr>
            <a:normAutofit/>
          </a:body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3" name="Title 2"/>
          <p:cNvSpPr>
            <a:spLocks noGrp="1"/>
          </p:cNvSpPr>
          <p:nvPr>
            <p:ph type="title" hasCustomPrompt="1"/>
          </p:nvPr>
        </p:nvSpPr>
        <p:spPr>
          <a:xfrm>
            <a:off x="719667" y="980729"/>
            <a:ext cx="10752888" cy="492443"/>
          </a:xfrm>
          <a:prstGeom prst="rect">
            <a:avLst/>
          </a:prstGeom>
        </p:spPr>
        <p:txBody>
          <a:bodyPr wrap="square" anchor="t" anchorCtr="0">
            <a:spAutoFit/>
          </a:bodyPr>
          <a:lstStyle>
            <a:lvl1pPr>
              <a:defRPr sz="4000"/>
            </a:lvl1pPr>
          </a:lstStyle>
          <a:p>
            <a:r>
              <a:rPr lang="en-US" dirty="0"/>
              <a:t>Click to add title</a:t>
            </a:r>
            <a:endParaRPr lang="en-AU" dirty="0"/>
          </a:p>
        </p:txBody>
      </p:sp>
    </p:spTree>
    <p:extLst>
      <p:ext uri="{BB962C8B-B14F-4D97-AF65-F5344CB8AC3E}">
        <p14:creationId xmlns:p14="http://schemas.microsoft.com/office/powerpoint/2010/main" val="1740759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719668" y="2060575"/>
            <a:ext cx="10752888" cy="3693600"/>
          </a:xfrm>
        </p:spPr>
        <p:txBody>
          <a:bodyPr>
            <a:normAutofit/>
          </a:body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3" name="Title 2"/>
          <p:cNvSpPr>
            <a:spLocks noGrp="1"/>
          </p:cNvSpPr>
          <p:nvPr>
            <p:ph type="title" hasCustomPrompt="1"/>
          </p:nvPr>
        </p:nvSpPr>
        <p:spPr>
          <a:xfrm>
            <a:off x="719667" y="980729"/>
            <a:ext cx="10752888" cy="492443"/>
          </a:xfrm>
          <a:prstGeom prst="rect">
            <a:avLst/>
          </a:prstGeom>
        </p:spPr>
        <p:txBody>
          <a:bodyPr wrap="square" anchor="t" anchorCtr="0">
            <a:spAutoFit/>
          </a:bodyPr>
          <a:lstStyle>
            <a:lvl1pPr>
              <a:defRPr sz="4000"/>
            </a:lvl1pPr>
          </a:lstStyle>
          <a:p>
            <a:r>
              <a:rPr lang="en-US" dirty="0"/>
              <a:t>Click to add title</a:t>
            </a:r>
            <a:endParaRPr lang="en-AU" dirty="0"/>
          </a:p>
        </p:txBody>
      </p:sp>
      <p:sp>
        <p:nvSpPr>
          <p:cNvPr id="6" name="Text Placeholder 3">
            <a:extLst>
              <a:ext uri="{FF2B5EF4-FFF2-40B4-BE49-F238E27FC236}">
                <a16:creationId xmlns:a16="http://schemas.microsoft.com/office/drawing/2014/main" id="{F31B3B93-BCAF-425E-BCE8-40AAA87F7C7A}"/>
              </a:ext>
            </a:extLst>
          </p:cNvPr>
          <p:cNvSpPr>
            <a:spLocks noGrp="1"/>
          </p:cNvSpPr>
          <p:nvPr>
            <p:ph type="body" sz="quarter" idx="11" hasCustomPrompt="1"/>
          </p:nvPr>
        </p:nvSpPr>
        <p:spPr>
          <a:xfrm>
            <a:off x="719667" y="1486541"/>
            <a:ext cx="10752888" cy="338554"/>
          </a:xfrm>
        </p:spPr>
        <p:txBody>
          <a:bodyPr wrap="square">
            <a:spAutoFit/>
          </a:bodyPr>
          <a:lstStyle>
            <a:lvl1pPr marL="0" indent="0">
              <a:buNone/>
              <a:defRPr sz="2000" b="1">
                <a:solidFill>
                  <a:schemeClr val="tx2"/>
                </a:solidFill>
              </a:defRPr>
            </a:lvl1pPr>
            <a:lvl2pPr marL="355600" indent="0">
              <a:buNone/>
              <a:defRPr/>
            </a:lvl2pPr>
            <a:lvl3pPr marL="712788" indent="0">
              <a:buNone/>
              <a:defRPr/>
            </a:lvl3pPr>
            <a:lvl4pPr marL="1081088" indent="0">
              <a:buNone/>
              <a:defRPr/>
            </a:lvl4pPr>
            <a:lvl5pPr marL="1436687" indent="0">
              <a:buNone/>
              <a:defRPr/>
            </a:lvl5pPr>
          </a:lstStyle>
          <a:p>
            <a:pPr lvl="0"/>
            <a:r>
              <a:rPr lang="en-US" dirty="0"/>
              <a:t>Click to add subtitle</a:t>
            </a:r>
          </a:p>
        </p:txBody>
      </p:sp>
    </p:spTree>
    <p:extLst>
      <p:ext uri="{BB962C8B-B14F-4D97-AF65-F5344CB8AC3E}">
        <p14:creationId xmlns:p14="http://schemas.microsoft.com/office/powerpoint/2010/main" val="191553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2 column)">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719667" y="980729"/>
            <a:ext cx="10752888" cy="492443"/>
          </a:xfrm>
          <a:prstGeom prst="rect">
            <a:avLst/>
          </a:prstGeom>
        </p:spPr>
        <p:txBody>
          <a:bodyPr wrap="square" anchor="t" anchorCtr="0">
            <a:spAutoFit/>
          </a:bodyPr>
          <a:lstStyle>
            <a:lvl1pPr>
              <a:defRPr sz="4000"/>
            </a:lvl1pPr>
          </a:lstStyle>
          <a:p>
            <a:r>
              <a:rPr lang="en-US" dirty="0"/>
              <a:t>Click to add title</a:t>
            </a:r>
            <a:endParaRPr lang="en-AU" dirty="0"/>
          </a:p>
        </p:txBody>
      </p:sp>
      <p:sp>
        <p:nvSpPr>
          <p:cNvPr id="6" name="Text Placeholder 3">
            <a:extLst>
              <a:ext uri="{FF2B5EF4-FFF2-40B4-BE49-F238E27FC236}">
                <a16:creationId xmlns:a16="http://schemas.microsoft.com/office/drawing/2014/main" id="{F31B3B93-BCAF-425E-BCE8-40AAA87F7C7A}"/>
              </a:ext>
            </a:extLst>
          </p:cNvPr>
          <p:cNvSpPr>
            <a:spLocks noGrp="1"/>
          </p:cNvSpPr>
          <p:nvPr>
            <p:ph type="body" sz="quarter" idx="11" hasCustomPrompt="1"/>
          </p:nvPr>
        </p:nvSpPr>
        <p:spPr>
          <a:xfrm>
            <a:off x="719667" y="1486541"/>
            <a:ext cx="10752888" cy="338554"/>
          </a:xfrm>
        </p:spPr>
        <p:txBody>
          <a:bodyPr wrap="square">
            <a:spAutoFit/>
          </a:bodyPr>
          <a:lstStyle>
            <a:lvl1pPr marL="0" indent="0">
              <a:buNone/>
              <a:defRPr sz="2000" b="1">
                <a:solidFill>
                  <a:schemeClr val="tx2"/>
                </a:solidFill>
              </a:defRPr>
            </a:lvl1pPr>
            <a:lvl2pPr marL="355600" indent="0">
              <a:buNone/>
              <a:defRPr/>
            </a:lvl2pPr>
            <a:lvl3pPr marL="712788" indent="0">
              <a:buNone/>
              <a:defRPr/>
            </a:lvl3pPr>
            <a:lvl4pPr marL="1081088" indent="0">
              <a:buNone/>
              <a:defRPr/>
            </a:lvl4pPr>
            <a:lvl5pPr marL="1436687" indent="0">
              <a:buNone/>
              <a:defRPr/>
            </a:lvl5pPr>
          </a:lstStyle>
          <a:p>
            <a:pPr lvl="0"/>
            <a:r>
              <a:rPr lang="en-US" dirty="0"/>
              <a:t>Click to add subtitle</a:t>
            </a:r>
          </a:p>
        </p:txBody>
      </p:sp>
      <p:sp>
        <p:nvSpPr>
          <p:cNvPr id="4" name="Text Placeholder 3">
            <a:extLst>
              <a:ext uri="{FF2B5EF4-FFF2-40B4-BE49-F238E27FC236}">
                <a16:creationId xmlns:a16="http://schemas.microsoft.com/office/drawing/2014/main" id="{4332CA11-9B7B-40F2-B5F3-AAA0D91813C7}"/>
              </a:ext>
            </a:extLst>
          </p:cNvPr>
          <p:cNvSpPr>
            <a:spLocks noGrp="1"/>
          </p:cNvSpPr>
          <p:nvPr>
            <p:ph type="body" sz="quarter" idx="12" hasCustomPrompt="1"/>
          </p:nvPr>
        </p:nvSpPr>
        <p:spPr>
          <a:xfrm>
            <a:off x="719447" y="2060575"/>
            <a:ext cx="10752887" cy="3693600"/>
          </a:xfrm>
        </p:spPr>
        <p:txBody>
          <a:bodyPr numCol="2" spcCol="360000">
            <a:noAutofit/>
          </a:body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Tree>
    <p:extLst>
      <p:ext uri="{BB962C8B-B14F-4D97-AF65-F5344CB8AC3E}">
        <p14:creationId xmlns:p14="http://schemas.microsoft.com/office/powerpoint/2010/main" val="2442696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719667" y="2060575"/>
            <a:ext cx="5279965" cy="3693600"/>
          </a:xfrm>
        </p:spPr>
        <p:txBody>
          <a:bodyPr>
            <a:normAutofit/>
          </a:bodyPr>
          <a:lstStyle>
            <a:lvl1pPr>
              <a:defRPr lang="en-US" dirty="0" smtClean="0"/>
            </a:lvl1pPr>
            <a:lvl2pPr>
              <a:defRPr lang="en-US" dirty="0" smtClean="0"/>
            </a:lvl2pPr>
            <a:lvl3pPr>
              <a:defRPr lang="en-US" dirty="0" smtClean="0"/>
            </a:lvl3pPr>
            <a:lvl4pPr>
              <a:defRPr sz="1800"/>
            </a:lvl4pPr>
            <a:lvl5pPr>
              <a:defRPr sz="1800"/>
            </a:lvl5pPr>
            <a:lvl6pPr>
              <a:defRPr sz="2000"/>
            </a:lvl6pPr>
            <a:lvl7pPr>
              <a:defRPr sz="1800"/>
            </a:lvl7pPr>
            <a:lvl8pPr>
              <a:defRPr sz="1800"/>
            </a:lvl8pPr>
            <a:lvl9pPr>
              <a:defRPr sz="1800"/>
            </a:lvl9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4" name="Content Placeholder 3"/>
          <p:cNvSpPr>
            <a:spLocks noGrp="1"/>
          </p:cNvSpPr>
          <p:nvPr>
            <p:ph sz="half" idx="2" hasCustomPrompt="1"/>
          </p:nvPr>
        </p:nvSpPr>
        <p:spPr>
          <a:xfrm>
            <a:off x="6192000" y="2060575"/>
            <a:ext cx="5280555" cy="3693600"/>
          </a:xfrm>
        </p:spPr>
        <p:txBody>
          <a:bodyPr>
            <a:normAutofit/>
          </a:bodyPr>
          <a:lstStyle>
            <a:lvl1pPr>
              <a:defRPr lang="en-US" dirty="0" smtClean="0"/>
            </a:lvl1pPr>
            <a:lvl2pPr>
              <a:defRPr lang="en-US" dirty="0" smtClean="0"/>
            </a:lvl2pPr>
            <a:lvl3pPr>
              <a:defRPr lang="en-US" dirty="0" smtClean="0"/>
            </a:lvl3pPr>
            <a:lvl4pPr>
              <a:defRPr sz="1800"/>
            </a:lvl4pPr>
            <a:lvl5pPr>
              <a:defRPr sz="1800"/>
            </a:lvl5pPr>
            <a:lvl6pPr>
              <a:defRPr sz="2000"/>
            </a:lvl6pPr>
            <a:lvl7pPr>
              <a:defRPr sz="1800"/>
            </a:lvl7pPr>
            <a:lvl8pPr>
              <a:defRPr sz="1800"/>
            </a:lvl8pPr>
            <a:lvl9pPr>
              <a:defRPr sz="1800"/>
            </a:lvl9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1"/>
          <p:cNvSpPr>
            <a:spLocks noGrp="1"/>
          </p:cNvSpPr>
          <p:nvPr>
            <p:ph type="title" hasCustomPrompt="1"/>
          </p:nvPr>
        </p:nvSpPr>
        <p:spPr>
          <a:xfrm>
            <a:off x="719667" y="979200"/>
            <a:ext cx="10752888" cy="505584"/>
          </a:xfrm>
          <a:prstGeom prst="rect">
            <a:avLst/>
          </a:prstGeom>
        </p:spPr>
        <p:txBody>
          <a:bodyPr/>
          <a:lstStyle>
            <a:lvl1pPr>
              <a:defRPr sz="4000"/>
            </a:lvl1pPr>
          </a:lstStyle>
          <a:p>
            <a:r>
              <a:rPr lang="en-US" dirty="0"/>
              <a:t>Click to add title</a:t>
            </a:r>
            <a:endParaRPr lang="en-AU" dirty="0"/>
          </a:p>
        </p:txBody>
      </p:sp>
      <p:sp>
        <p:nvSpPr>
          <p:cNvPr id="7" name="Text Placeholder 3">
            <a:extLst>
              <a:ext uri="{FF2B5EF4-FFF2-40B4-BE49-F238E27FC236}">
                <a16:creationId xmlns:a16="http://schemas.microsoft.com/office/drawing/2014/main" id="{592DE2B0-660F-42B0-8FCC-4A0893ABC7EC}"/>
              </a:ext>
            </a:extLst>
          </p:cNvPr>
          <p:cNvSpPr>
            <a:spLocks noGrp="1"/>
          </p:cNvSpPr>
          <p:nvPr>
            <p:ph type="body" sz="quarter" idx="11" hasCustomPrompt="1"/>
          </p:nvPr>
        </p:nvSpPr>
        <p:spPr>
          <a:xfrm>
            <a:off x="719667" y="1486541"/>
            <a:ext cx="10752888" cy="338554"/>
          </a:xfrm>
        </p:spPr>
        <p:txBody>
          <a:bodyPr wrap="square">
            <a:spAutoFit/>
          </a:bodyPr>
          <a:lstStyle>
            <a:lvl1pPr marL="0" indent="0">
              <a:buNone/>
              <a:defRPr sz="2000" b="1">
                <a:solidFill>
                  <a:schemeClr val="tx2"/>
                </a:solidFill>
              </a:defRPr>
            </a:lvl1pPr>
            <a:lvl2pPr marL="355600" indent="0">
              <a:buNone/>
              <a:defRPr/>
            </a:lvl2pPr>
            <a:lvl3pPr marL="712788" indent="0">
              <a:buNone/>
              <a:defRPr/>
            </a:lvl3pPr>
            <a:lvl4pPr marL="1081088" indent="0">
              <a:buNone/>
              <a:defRPr/>
            </a:lvl4pPr>
            <a:lvl5pPr marL="1436687" indent="0">
              <a:buNone/>
              <a:defRPr/>
            </a:lvl5pPr>
          </a:lstStyle>
          <a:p>
            <a:pPr lvl="0"/>
            <a:r>
              <a:rPr lang="en-US" dirty="0"/>
              <a:t>Click to add subtitle</a:t>
            </a:r>
          </a:p>
        </p:txBody>
      </p:sp>
    </p:spTree>
    <p:extLst>
      <p:ext uri="{BB962C8B-B14F-4D97-AF65-F5344CB8AC3E}">
        <p14:creationId xmlns:p14="http://schemas.microsoft.com/office/powerpoint/2010/main" val="68781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on Left with Picture at Right (bleed)">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719669" y="2060575"/>
            <a:ext cx="5263945" cy="3693600"/>
          </a:xfrm>
        </p:spPr>
        <p:txBody>
          <a:bodyPr>
            <a:normAutofit/>
          </a:bodyPr>
          <a:lstStyle>
            <a:lvl1pPr>
              <a:defRPr lang="en-US" dirty="0" smtClean="0"/>
            </a:lvl1pPr>
            <a:lvl2pPr>
              <a:defRPr lang="en-US" dirty="0" smtClean="0"/>
            </a:lvl2pPr>
            <a:lvl3pPr>
              <a:defRPr lang="en-US" dirty="0" smtClean="0"/>
            </a:lvl3pPr>
            <a:lvl4pPr>
              <a:defRPr sz="1800"/>
            </a:lvl4pPr>
            <a:lvl5pPr>
              <a:defRPr sz="1800"/>
            </a:lvl5pPr>
            <a:lvl6pPr>
              <a:defRPr sz="2000"/>
            </a:lvl6pPr>
            <a:lvl7pPr>
              <a:defRPr sz="1800"/>
            </a:lvl7pPr>
            <a:lvl8pPr>
              <a:defRPr sz="1800"/>
            </a:lvl8pPr>
            <a:lvl9pPr>
              <a:defRPr sz="1800"/>
            </a:lvl9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7" name="Picture Placeholder 2"/>
          <p:cNvSpPr>
            <a:spLocks noGrp="1"/>
          </p:cNvSpPr>
          <p:nvPr>
            <p:ph type="pic" idx="10"/>
          </p:nvPr>
        </p:nvSpPr>
        <p:spPr>
          <a:xfrm>
            <a:off x="6192011" y="2060597"/>
            <a:ext cx="5280544" cy="3693578"/>
          </a:xfrm>
          <a:solidFill>
            <a:schemeClr val="accent2">
              <a:lumMod val="20000"/>
              <a:lumOff val="80000"/>
            </a:schemeClr>
          </a:solidFill>
        </p:spPr>
        <p:txBody>
          <a:bodyPr lIns="360000" tIns="360000" rIns="360000"/>
          <a:lstStyle>
            <a:lvl1pPr marL="0" indent="0">
              <a:buNone/>
              <a:defRPr lang="en-AU" dirty="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AU" dirty="0"/>
          </a:p>
        </p:txBody>
      </p:sp>
      <p:sp>
        <p:nvSpPr>
          <p:cNvPr id="2" name="Title 1"/>
          <p:cNvSpPr>
            <a:spLocks noGrp="1"/>
          </p:cNvSpPr>
          <p:nvPr>
            <p:ph type="title" hasCustomPrompt="1"/>
          </p:nvPr>
        </p:nvSpPr>
        <p:spPr>
          <a:xfrm>
            <a:off x="719667" y="979200"/>
            <a:ext cx="10752888" cy="494784"/>
          </a:xfrm>
          <a:prstGeom prst="rect">
            <a:avLst/>
          </a:prstGeom>
        </p:spPr>
        <p:txBody>
          <a:bodyPr/>
          <a:lstStyle>
            <a:lvl1pPr>
              <a:defRPr/>
            </a:lvl1pPr>
          </a:lstStyle>
          <a:p>
            <a:r>
              <a:rPr lang="en-US" dirty="0"/>
              <a:t>Click to add title</a:t>
            </a:r>
            <a:endParaRPr lang="en-AU" dirty="0"/>
          </a:p>
        </p:txBody>
      </p:sp>
      <p:sp>
        <p:nvSpPr>
          <p:cNvPr id="8" name="Text Placeholder 3">
            <a:extLst>
              <a:ext uri="{FF2B5EF4-FFF2-40B4-BE49-F238E27FC236}">
                <a16:creationId xmlns:a16="http://schemas.microsoft.com/office/drawing/2014/main" id="{DC88B394-448C-421A-BF9C-1B9401F688A1}"/>
              </a:ext>
            </a:extLst>
          </p:cNvPr>
          <p:cNvSpPr>
            <a:spLocks noGrp="1"/>
          </p:cNvSpPr>
          <p:nvPr>
            <p:ph type="body" sz="quarter" idx="11" hasCustomPrompt="1"/>
          </p:nvPr>
        </p:nvSpPr>
        <p:spPr>
          <a:xfrm>
            <a:off x="719667" y="1486541"/>
            <a:ext cx="10752888" cy="338554"/>
          </a:xfrm>
        </p:spPr>
        <p:txBody>
          <a:bodyPr wrap="square">
            <a:spAutoFit/>
          </a:bodyPr>
          <a:lstStyle>
            <a:lvl1pPr marL="0" indent="0">
              <a:buNone/>
              <a:defRPr sz="2000" b="1">
                <a:solidFill>
                  <a:schemeClr val="tx2"/>
                </a:solidFill>
              </a:defRPr>
            </a:lvl1pPr>
            <a:lvl2pPr marL="355600" indent="0">
              <a:buNone/>
              <a:defRPr/>
            </a:lvl2pPr>
            <a:lvl3pPr marL="712788" indent="0">
              <a:buNone/>
              <a:defRPr/>
            </a:lvl3pPr>
            <a:lvl4pPr marL="1081088" indent="0">
              <a:buNone/>
              <a:defRPr/>
            </a:lvl4pPr>
            <a:lvl5pPr marL="1436687" indent="0">
              <a:buNone/>
              <a:defRPr/>
            </a:lvl5pPr>
          </a:lstStyle>
          <a:p>
            <a:pPr lvl="0"/>
            <a:r>
              <a:rPr lang="en-US" dirty="0"/>
              <a:t>Click to add subtitle</a:t>
            </a:r>
          </a:p>
        </p:txBody>
      </p:sp>
    </p:spTree>
    <p:extLst>
      <p:ext uri="{BB962C8B-B14F-4D97-AF65-F5344CB8AC3E}">
        <p14:creationId xmlns:p14="http://schemas.microsoft.com/office/powerpoint/2010/main" val="68781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Third Two Third 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463819" y="2060576"/>
            <a:ext cx="7008515" cy="3692048"/>
          </a:xfrm>
        </p:spPr>
        <p:txBody>
          <a:bodyPr>
            <a:normAutofit/>
          </a:bodyPr>
          <a:lstStyle>
            <a:lvl1pPr>
              <a:defRPr lang="en-US" dirty="0" smtClean="0"/>
            </a:lvl1pPr>
            <a:lvl2pPr>
              <a:defRPr lang="en-US" dirty="0" smtClean="0"/>
            </a:lvl2pPr>
            <a:lvl3pPr>
              <a:defRPr lang="en-US" dirty="0" smtClean="0"/>
            </a:lvl3pPr>
            <a:lvl4pPr>
              <a:defRPr sz="1800"/>
            </a:lvl4pPr>
            <a:lvl5pPr>
              <a:defRPr sz="1800"/>
            </a:lvl5pPr>
            <a:lvl6pPr>
              <a:defRPr sz="2000"/>
            </a:lvl6pPr>
            <a:lvl7pPr>
              <a:defRPr sz="1800"/>
            </a:lvl7pPr>
            <a:lvl8pPr>
              <a:defRPr sz="1800"/>
            </a:lvl8pPr>
            <a:lvl9pPr>
              <a:defRPr sz="1800"/>
            </a:lvl9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7" name="Content Placeholder 2"/>
          <p:cNvSpPr>
            <a:spLocks noGrp="1"/>
          </p:cNvSpPr>
          <p:nvPr>
            <p:ph idx="10" hasCustomPrompt="1"/>
          </p:nvPr>
        </p:nvSpPr>
        <p:spPr>
          <a:xfrm>
            <a:off x="719668" y="2059023"/>
            <a:ext cx="3599779" cy="3693600"/>
          </a:xfrm>
        </p:spPr>
        <p:txBody>
          <a:bodyPr>
            <a:normAutofit/>
          </a:bodyPr>
          <a:lstStyle>
            <a:lvl1pPr>
              <a:defRPr lang="en-US" dirty="0" smtClean="0"/>
            </a:lvl1pPr>
            <a:lvl2pPr>
              <a:defRPr lang="en-US" dirty="0" smtClean="0"/>
            </a:lvl2pPr>
            <a:lvl3pPr>
              <a:defRPr lang="en-US" dirty="0" smtClean="0"/>
            </a:lvl3pPr>
            <a:lvl4pPr>
              <a:defRPr sz="1800"/>
            </a:lvl4pPr>
            <a:lvl5pPr>
              <a:defRPr sz="1800"/>
            </a:lvl5pPr>
            <a:lvl6pPr>
              <a:defRPr sz="2000"/>
            </a:lvl6pPr>
            <a:lvl7pPr>
              <a:defRPr sz="1800"/>
            </a:lvl7pPr>
            <a:lvl8pPr>
              <a:defRPr sz="1800"/>
            </a:lvl8pPr>
            <a:lvl9pPr>
              <a:defRPr sz="1800"/>
            </a:lvl9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4" name="Title 3"/>
          <p:cNvSpPr>
            <a:spLocks noGrp="1"/>
          </p:cNvSpPr>
          <p:nvPr>
            <p:ph type="title" hasCustomPrompt="1"/>
          </p:nvPr>
        </p:nvSpPr>
        <p:spPr>
          <a:xfrm>
            <a:off x="719667" y="979200"/>
            <a:ext cx="10752667" cy="494784"/>
          </a:xfrm>
          <a:prstGeom prst="rect">
            <a:avLst/>
          </a:prstGeom>
        </p:spPr>
        <p:txBody>
          <a:bodyPr/>
          <a:lstStyle>
            <a:lvl1pPr>
              <a:defRPr/>
            </a:lvl1pPr>
          </a:lstStyle>
          <a:p>
            <a:r>
              <a:rPr lang="en-US" dirty="0"/>
              <a:t>Click to add title</a:t>
            </a:r>
            <a:endParaRPr lang="en-AU" dirty="0"/>
          </a:p>
        </p:txBody>
      </p:sp>
      <p:sp>
        <p:nvSpPr>
          <p:cNvPr id="10" name="Text Placeholder 3">
            <a:extLst>
              <a:ext uri="{FF2B5EF4-FFF2-40B4-BE49-F238E27FC236}">
                <a16:creationId xmlns:a16="http://schemas.microsoft.com/office/drawing/2014/main" id="{E58C42C2-ACB9-4B97-ADF0-B9FBFFCBC99E}"/>
              </a:ext>
            </a:extLst>
          </p:cNvPr>
          <p:cNvSpPr>
            <a:spLocks noGrp="1"/>
          </p:cNvSpPr>
          <p:nvPr>
            <p:ph type="body" sz="quarter" idx="11" hasCustomPrompt="1"/>
          </p:nvPr>
        </p:nvSpPr>
        <p:spPr>
          <a:xfrm>
            <a:off x="719667" y="1486541"/>
            <a:ext cx="10752667" cy="338554"/>
          </a:xfrm>
        </p:spPr>
        <p:txBody>
          <a:bodyPr wrap="square">
            <a:spAutoFit/>
          </a:bodyPr>
          <a:lstStyle>
            <a:lvl1pPr marL="0" indent="0">
              <a:buNone/>
              <a:defRPr sz="2000" b="1">
                <a:solidFill>
                  <a:schemeClr val="tx2"/>
                </a:solidFill>
              </a:defRPr>
            </a:lvl1pPr>
            <a:lvl2pPr marL="355600" indent="0">
              <a:buNone/>
              <a:defRPr/>
            </a:lvl2pPr>
            <a:lvl3pPr marL="712788" indent="0">
              <a:buNone/>
              <a:defRPr/>
            </a:lvl3pPr>
            <a:lvl4pPr marL="1081088" indent="0">
              <a:buNone/>
              <a:defRPr/>
            </a:lvl4pPr>
            <a:lvl5pPr marL="1436687" indent="0">
              <a:buNone/>
              <a:defRPr/>
            </a:lvl5pPr>
          </a:lstStyle>
          <a:p>
            <a:pPr lvl="0"/>
            <a:r>
              <a:rPr lang="en-US" dirty="0"/>
              <a:t>Click to add subtitle</a:t>
            </a:r>
          </a:p>
        </p:txBody>
      </p:sp>
    </p:spTree>
    <p:extLst>
      <p:ext uri="{BB962C8B-B14F-4D97-AF65-F5344CB8AC3E}">
        <p14:creationId xmlns:p14="http://schemas.microsoft.com/office/powerpoint/2010/main" val="3378483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Third One Third 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719668" y="2060575"/>
            <a:ext cx="6912504" cy="3693600"/>
          </a:xfrm>
        </p:spPr>
        <p:txBody>
          <a:bodyPr>
            <a:normAutofit/>
          </a:bodyPr>
          <a:lstStyle>
            <a:lvl1pPr>
              <a:defRPr lang="en-US" dirty="0" smtClean="0"/>
            </a:lvl1pPr>
            <a:lvl2pPr>
              <a:defRPr lang="en-US" dirty="0" smtClean="0"/>
            </a:lvl2pPr>
            <a:lvl3pPr>
              <a:defRPr lang="en-US" dirty="0" smtClean="0"/>
            </a:lvl3pPr>
            <a:lvl4pPr>
              <a:defRPr sz="1800"/>
            </a:lvl4pPr>
            <a:lvl5pPr>
              <a:defRPr sz="1800"/>
            </a:lvl5pPr>
            <a:lvl6pPr>
              <a:defRPr sz="2000"/>
            </a:lvl6pPr>
            <a:lvl7pPr>
              <a:defRPr sz="2000"/>
            </a:lvl7pPr>
            <a:lvl8pPr>
              <a:defRPr sz="2000"/>
            </a:lvl8pPr>
            <a:lvl9pPr>
              <a:defRPr sz="2000"/>
            </a:lvl9pPr>
          </a:lstStyle>
          <a:p>
            <a:pPr lvl="0"/>
            <a:r>
              <a:rPr lang="en-US" dirty="0"/>
              <a:t>Click to add text</a:t>
            </a:r>
          </a:p>
          <a:p>
            <a:pPr lvl="1"/>
            <a:r>
              <a:rPr lang="en-US" dirty="0"/>
              <a:t>Second level</a:t>
            </a:r>
          </a:p>
          <a:p>
            <a:pPr lvl="2"/>
            <a:r>
              <a:rPr lang="en-US" dirty="0"/>
              <a:t>Third level</a:t>
            </a:r>
          </a:p>
        </p:txBody>
      </p:sp>
      <p:sp>
        <p:nvSpPr>
          <p:cNvPr id="4" name="Title 3"/>
          <p:cNvSpPr>
            <a:spLocks noGrp="1"/>
          </p:cNvSpPr>
          <p:nvPr>
            <p:ph type="title" hasCustomPrompt="1"/>
          </p:nvPr>
        </p:nvSpPr>
        <p:spPr>
          <a:xfrm>
            <a:off x="719667" y="979200"/>
            <a:ext cx="10752667" cy="505584"/>
          </a:xfrm>
          <a:prstGeom prst="rect">
            <a:avLst/>
          </a:prstGeom>
        </p:spPr>
        <p:txBody>
          <a:bodyPr/>
          <a:lstStyle>
            <a:lvl1pPr>
              <a:defRPr/>
            </a:lvl1pPr>
          </a:lstStyle>
          <a:p>
            <a:r>
              <a:rPr lang="en-US" dirty="0"/>
              <a:t>Click to add title</a:t>
            </a:r>
            <a:endParaRPr lang="en-AU" dirty="0"/>
          </a:p>
        </p:txBody>
      </p:sp>
      <p:sp>
        <p:nvSpPr>
          <p:cNvPr id="10" name="Text Placeholder 3">
            <a:extLst>
              <a:ext uri="{FF2B5EF4-FFF2-40B4-BE49-F238E27FC236}">
                <a16:creationId xmlns:a16="http://schemas.microsoft.com/office/drawing/2014/main" id="{99795271-99CB-4951-9BF4-AE6B4FA03BBF}"/>
              </a:ext>
            </a:extLst>
          </p:cNvPr>
          <p:cNvSpPr>
            <a:spLocks noGrp="1"/>
          </p:cNvSpPr>
          <p:nvPr>
            <p:ph type="body" sz="quarter" idx="11" hasCustomPrompt="1"/>
          </p:nvPr>
        </p:nvSpPr>
        <p:spPr>
          <a:xfrm>
            <a:off x="719667" y="1486541"/>
            <a:ext cx="10752667" cy="338554"/>
          </a:xfrm>
        </p:spPr>
        <p:txBody>
          <a:bodyPr wrap="square">
            <a:spAutoFit/>
          </a:bodyPr>
          <a:lstStyle>
            <a:lvl1pPr marL="0" indent="0">
              <a:buNone/>
              <a:defRPr sz="2000" b="1">
                <a:solidFill>
                  <a:schemeClr val="tx2"/>
                </a:solidFill>
              </a:defRPr>
            </a:lvl1pPr>
            <a:lvl2pPr marL="355600" indent="0">
              <a:buNone/>
              <a:defRPr/>
            </a:lvl2pPr>
            <a:lvl3pPr marL="712788" indent="0">
              <a:buNone/>
              <a:defRPr/>
            </a:lvl3pPr>
            <a:lvl4pPr marL="1081088" indent="0">
              <a:buNone/>
              <a:defRPr/>
            </a:lvl4pPr>
            <a:lvl5pPr marL="1436687" indent="0">
              <a:buNone/>
              <a:defRPr/>
            </a:lvl5pPr>
          </a:lstStyle>
          <a:p>
            <a:pPr lvl="0"/>
            <a:r>
              <a:rPr lang="en-US" dirty="0"/>
              <a:t>Click to add subtitle</a:t>
            </a:r>
          </a:p>
        </p:txBody>
      </p:sp>
      <p:sp>
        <p:nvSpPr>
          <p:cNvPr id="8" name="Content Placeholder 2">
            <a:extLst>
              <a:ext uri="{FF2B5EF4-FFF2-40B4-BE49-F238E27FC236}">
                <a16:creationId xmlns:a16="http://schemas.microsoft.com/office/drawing/2014/main" id="{C0FF4DCE-1A5A-4A2C-B76C-50A245CFDE72}"/>
              </a:ext>
            </a:extLst>
          </p:cNvPr>
          <p:cNvSpPr>
            <a:spLocks noGrp="1"/>
          </p:cNvSpPr>
          <p:nvPr>
            <p:ph idx="12" hasCustomPrompt="1"/>
          </p:nvPr>
        </p:nvSpPr>
        <p:spPr>
          <a:xfrm>
            <a:off x="7872551" y="2060575"/>
            <a:ext cx="3599780" cy="3693600"/>
          </a:xfrm>
        </p:spPr>
        <p:txBody>
          <a:bodyPr>
            <a:normAutofit/>
          </a:bodyPr>
          <a:lstStyle>
            <a:lvl1pPr>
              <a:defRPr lang="en-US" dirty="0" smtClean="0"/>
            </a:lvl1pPr>
            <a:lvl2pPr>
              <a:defRPr lang="en-US" dirty="0" smtClean="0"/>
            </a:lvl2pPr>
            <a:lvl3pPr>
              <a:defRPr lang="en-US" dirty="0" smtClean="0"/>
            </a:lvl3pPr>
            <a:lvl4pPr>
              <a:defRPr sz="1800"/>
            </a:lvl4pPr>
            <a:lvl5pPr>
              <a:defRPr sz="1800"/>
            </a:lvl5pPr>
            <a:lvl6pPr>
              <a:defRPr sz="2000"/>
            </a:lvl6pPr>
            <a:lvl7pPr>
              <a:defRPr sz="2000"/>
            </a:lvl7pPr>
            <a:lvl8pPr>
              <a:defRPr sz="2000"/>
            </a:lvl8pPr>
            <a:lvl9pPr>
              <a:defRPr sz="2000"/>
            </a:lvl9pPr>
          </a:lstStyle>
          <a:p>
            <a:pPr lvl="0"/>
            <a:r>
              <a:rPr lang="en-US" dirty="0"/>
              <a:t>Click to add text</a:t>
            </a:r>
          </a:p>
          <a:p>
            <a:pPr lvl="1"/>
            <a:r>
              <a:rPr lang="en-US" dirty="0"/>
              <a:t>Second level</a:t>
            </a:r>
          </a:p>
          <a:p>
            <a:pPr lvl="2"/>
            <a:r>
              <a:rPr lang="en-US" dirty="0"/>
              <a:t>Third level</a:t>
            </a:r>
          </a:p>
        </p:txBody>
      </p:sp>
    </p:spTree>
    <p:extLst>
      <p:ext uri="{BB962C8B-B14F-4D97-AF65-F5344CB8AC3E}">
        <p14:creationId xmlns:p14="http://schemas.microsoft.com/office/powerpoint/2010/main" val="3090382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19667" y="979201"/>
            <a:ext cx="10752667" cy="492443"/>
          </a:xfrm>
          <a:prstGeom prst="rect">
            <a:avLst/>
          </a:prstGeom>
        </p:spPr>
        <p:txBody>
          <a:bodyPr vert="horz" lIns="0" tIns="0" rIns="0" bIns="0" rtlCol="0" anchor="t" anchorCtr="0">
            <a:spAutoFit/>
          </a:bodyPr>
          <a:lstStyle/>
          <a:p>
            <a:endParaRPr lang="en-AU" dirty="0"/>
          </a:p>
        </p:txBody>
      </p:sp>
      <p:sp>
        <p:nvSpPr>
          <p:cNvPr id="3" name="Text Placeholder 2"/>
          <p:cNvSpPr>
            <a:spLocks noGrp="1"/>
          </p:cNvSpPr>
          <p:nvPr>
            <p:ph type="body" idx="1"/>
          </p:nvPr>
        </p:nvSpPr>
        <p:spPr>
          <a:xfrm>
            <a:off x="719668" y="2060575"/>
            <a:ext cx="10752665" cy="3695114"/>
          </a:xfrm>
          <a:prstGeom prst="rect">
            <a:avLst/>
          </a:prstGeom>
        </p:spPr>
        <p:txBody>
          <a:bodyPr vert="horz" lIns="0" tIns="0" rIns="0" bIns="0" rtlCol="0">
            <a:normAutofit/>
          </a:body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8" name="TextBox 7">
            <a:extLst>
              <a:ext uri="{FF2B5EF4-FFF2-40B4-BE49-F238E27FC236}">
                <a16:creationId xmlns:a16="http://schemas.microsoft.com/office/drawing/2014/main" id="{0D1B1220-9942-482E-94C2-73EA3FDD0DBA}"/>
              </a:ext>
            </a:extLst>
          </p:cNvPr>
          <p:cNvSpPr txBox="1"/>
          <p:nvPr userDrawn="1"/>
        </p:nvSpPr>
        <p:spPr>
          <a:xfrm>
            <a:off x="11088332" y="6504746"/>
            <a:ext cx="384000" cy="144000"/>
          </a:xfrm>
          <a:prstGeom prst="rect">
            <a:avLst/>
          </a:prstGeom>
          <a:noFill/>
        </p:spPr>
        <p:txBody>
          <a:bodyPr wrap="square" lIns="0" tIns="0" rIns="0" bIns="0" rtlCol="0" anchor="b" anchorCtr="0">
            <a:noAutofit/>
          </a:bodyPr>
          <a:lstStyle/>
          <a:p>
            <a:pPr algn="r"/>
            <a:fld id="{E917DE0E-AFB1-41FD-BC35-27DB61CA125F}" type="slidenum">
              <a:rPr lang="en-AU" sz="800" smtClean="0">
                <a:solidFill>
                  <a:schemeClr val="accent3"/>
                </a:solidFill>
              </a:rPr>
              <a:pPr algn="r"/>
              <a:t>‹#›</a:t>
            </a:fld>
            <a:endParaRPr lang="en-AU" sz="800" dirty="0">
              <a:solidFill>
                <a:schemeClr val="accent3"/>
              </a:solidFill>
            </a:endParaRPr>
          </a:p>
        </p:txBody>
      </p:sp>
      <p:pic>
        <p:nvPicPr>
          <p:cNvPr id="5" name="Picture 4"/>
          <p:cNvPicPr>
            <a:picLocks noChangeAspect="1"/>
          </p:cNvPicPr>
          <p:nvPr userDrawn="1"/>
        </p:nvPicPr>
        <p:blipFill>
          <a:blip r:embed="rId14" cstate="print">
            <a:extLst>
              <a:ext uri="{28A0092B-C50C-407E-A947-70E740481C1C}">
                <a14:useLocalDpi xmlns:a14="http://schemas.microsoft.com/office/drawing/2010/main"/>
              </a:ext>
            </a:extLst>
          </a:blip>
          <a:stretch>
            <a:fillRect/>
          </a:stretch>
        </p:blipFill>
        <p:spPr>
          <a:xfrm>
            <a:off x="0" y="0"/>
            <a:ext cx="12192000" cy="495300"/>
          </a:xfrm>
          <a:prstGeom prst="rect">
            <a:avLst/>
          </a:prstGeom>
        </p:spPr>
      </p:pic>
    </p:spTree>
    <p:extLst>
      <p:ext uri="{BB962C8B-B14F-4D97-AF65-F5344CB8AC3E}">
        <p14:creationId xmlns:p14="http://schemas.microsoft.com/office/powerpoint/2010/main" val="3786833112"/>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650" r:id="rId3"/>
    <p:sldLayoutId id="2147483766" r:id="rId4"/>
    <p:sldLayoutId id="2147483764" r:id="rId5"/>
    <p:sldLayoutId id="2147483652" r:id="rId6"/>
    <p:sldLayoutId id="2147483761" r:id="rId7"/>
    <p:sldLayoutId id="2147483656" r:id="rId8"/>
    <p:sldLayoutId id="2147483732" r:id="rId9"/>
    <p:sldLayoutId id="2147483657" r:id="rId10"/>
    <p:sldLayoutId id="2147483654" r:id="rId11"/>
    <p:sldLayoutId id="2147483655"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80000"/>
        </a:lnSpc>
        <a:spcBef>
          <a:spcPct val="0"/>
        </a:spcBef>
        <a:buNone/>
        <a:defRPr sz="4000" b="1" kern="1200">
          <a:solidFill>
            <a:schemeClr val="tx1"/>
          </a:solidFill>
          <a:latin typeface="+mj-lt"/>
          <a:ea typeface="+mj-ea"/>
          <a:cs typeface="+mj-cs"/>
        </a:defRPr>
      </a:lvl1pPr>
    </p:titleStyle>
    <p:bodyStyle>
      <a:lvl1pPr marL="0" indent="0" algn="l" defTabSz="914400" rtl="0" eaLnBrk="1" latinLnBrk="0" hangingPunct="1">
        <a:lnSpc>
          <a:spcPct val="110000"/>
        </a:lnSpc>
        <a:spcBef>
          <a:spcPts val="600"/>
        </a:spcBef>
        <a:spcAft>
          <a:spcPts val="0"/>
        </a:spcAft>
        <a:buClr>
          <a:schemeClr val="tx1"/>
        </a:buClr>
        <a:buFont typeface="Arial" pitchFamily="34" charset="0"/>
        <a:buNone/>
        <a:defRPr sz="1800" kern="1200">
          <a:solidFill>
            <a:schemeClr val="tx1"/>
          </a:solidFill>
          <a:latin typeface="+mn-lt"/>
          <a:ea typeface="+mn-ea"/>
          <a:cs typeface="+mn-cs"/>
        </a:defRPr>
      </a:lvl1pPr>
      <a:lvl2pPr marL="357188" indent="-357188" algn="l" defTabSz="914400" rtl="0" eaLnBrk="1" latinLnBrk="0" hangingPunct="1">
        <a:lnSpc>
          <a:spcPct val="110000"/>
        </a:lnSpc>
        <a:spcBef>
          <a:spcPts val="200"/>
        </a:spcBef>
        <a:spcAft>
          <a:spcPts val="0"/>
        </a:spcAft>
        <a:buClr>
          <a:schemeClr val="tx1"/>
        </a:buClr>
        <a:buFont typeface="Arial" panose="020B0604020202020204" pitchFamily="34" charset="0"/>
        <a:buChar char="•"/>
        <a:defRPr sz="1800" kern="1200">
          <a:solidFill>
            <a:schemeClr val="tx1"/>
          </a:solidFill>
          <a:latin typeface="+mn-lt"/>
          <a:ea typeface="+mn-ea"/>
          <a:cs typeface="+mn-cs"/>
        </a:defRPr>
      </a:lvl2pPr>
      <a:lvl3pPr marL="715963" indent="-365125" algn="l" defTabSz="914400" rtl="0" eaLnBrk="1" latinLnBrk="0" hangingPunct="1">
        <a:lnSpc>
          <a:spcPct val="110000"/>
        </a:lnSpc>
        <a:spcBef>
          <a:spcPts val="200"/>
        </a:spcBef>
        <a:spcAft>
          <a:spcPts val="0"/>
        </a:spcAft>
        <a:buClr>
          <a:schemeClr val="tx1"/>
        </a:buClr>
        <a:buFont typeface="Arial" panose="020B0604020202020204" pitchFamily="34" charset="0"/>
        <a:buChar char="–"/>
        <a:defRPr sz="1800" kern="1200">
          <a:solidFill>
            <a:schemeClr val="tx1"/>
          </a:solidFill>
          <a:latin typeface="+mn-lt"/>
          <a:ea typeface="+mn-ea"/>
          <a:cs typeface="+mn-cs"/>
        </a:defRPr>
      </a:lvl3pPr>
      <a:lvl4pPr marL="1077913" indent="-355600" algn="l" defTabSz="914400" rtl="0" eaLnBrk="1" latinLnBrk="0" hangingPunct="1">
        <a:lnSpc>
          <a:spcPct val="110000"/>
        </a:lnSpc>
        <a:spcBef>
          <a:spcPts val="200"/>
        </a:spcBef>
        <a:spcAft>
          <a:spcPts val="0"/>
        </a:spcAft>
        <a:buFont typeface="Arial" panose="020B0604020202020204" pitchFamily="34" charset="0"/>
        <a:buChar char="•"/>
        <a:defRPr sz="1800" kern="1200" baseline="0">
          <a:solidFill>
            <a:schemeClr val="tx1"/>
          </a:solidFill>
          <a:latin typeface="+mn-lt"/>
          <a:ea typeface="+mn-ea"/>
          <a:cs typeface="+mn-cs"/>
        </a:defRPr>
      </a:lvl4pPr>
      <a:lvl5pPr marL="1431925" indent="-357188" algn="l" defTabSz="914400" rtl="0" eaLnBrk="1" latinLnBrk="0" hangingPunct="1">
        <a:lnSpc>
          <a:spcPct val="110000"/>
        </a:lnSpc>
        <a:spcBef>
          <a:spcPts val="200"/>
        </a:spcBef>
        <a:spcAft>
          <a:spcPts val="0"/>
        </a:spcAft>
        <a:buFont typeface="Arial" pitchFamily="34" charset="0"/>
        <a:buChar char="»"/>
        <a:defRPr sz="1800" kern="1200" baseline="0">
          <a:solidFill>
            <a:schemeClr val="tx1"/>
          </a:solidFill>
          <a:latin typeface="+mn-lt"/>
          <a:ea typeface="+mn-ea"/>
          <a:cs typeface="+mn-cs"/>
        </a:defRPr>
      </a:lvl5pPr>
      <a:lvl6pPr marL="0" indent="0" algn="l" defTabSz="914400" rtl="0" eaLnBrk="1" latinLnBrk="0" hangingPunct="1">
        <a:spcBef>
          <a:spcPct val="20000"/>
        </a:spcBef>
        <a:buFont typeface="Arial" pitchFamily="34" charset="0"/>
        <a:buNone/>
        <a:defRPr sz="2000" b="1" kern="1200">
          <a:solidFill>
            <a:schemeClr val="tx2"/>
          </a:solidFill>
          <a:latin typeface="+mn-lt"/>
          <a:ea typeface="+mn-ea"/>
          <a:cs typeface="+mn-cs"/>
        </a:defRPr>
      </a:lvl6pPr>
      <a:lvl7pPr marL="363538" indent="-363538" algn="l" defTabSz="914400" rtl="0" eaLnBrk="1" latinLnBrk="0" hangingPunct="1">
        <a:spcBef>
          <a:spcPct val="20000"/>
        </a:spcBef>
        <a:buFont typeface="+mj-lt"/>
        <a:buAutoNum type="arabicPeriod"/>
        <a:defRPr sz="1800" kern="1200">
          <a:solidFill>
            <a:schemeClr val="tx1"/>
          </a:solidFill>
          <a:latin typeface="+mn-lt"/>
          <a:ea typeface="+mn-ea"/>
          <a:cs typeface="+mn-cs"/>
        </a:defRPr>
      </a:lvl7pPr>
      <a:lvl8pPr marL="715963" indent="-363538" algn="l" defTabSz="914400" rtl="0" eaLnBrk="1" latinLnBrk="0" hangingPunct="1">
        <a:spcBef>
          <a:spcPct val="20000"/>
        </a:spcBef>
        <a:buFont typeface="+mj-lt"/>
        <a:buAutoNum type="alphaLcPeriod"/>
        <a:defRPr sz="1800" kern="1200">
          <a:solidFill>
            <a:schemeClr val="tx1"/>
          </a:solidFill>
          <a:latin typeface="+mn-lt"/>
          <a:ea typeface="+mn-ea"/>
          <a:cs typeface="+mn-cs"/>
        </a:defRPr>
      </a:lvl8pPr>
      <a:lvl9pPr marL="1077913" indent="-352425" algn="l" defTabSz="914400" rtl="0" eaLnBrk="1" latinLnBrk="0" hangingPunct="1">
        <a:spcBef>
          <a:spcPct val="20000"/>
        </a:spcBef>
        <a:buFont typeface="+mj-lt"/>
        <a:buAutoNum type="romanLcPeriod"/>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oleObject" Target="../embeddings/oleObject10.bin"/><Relationship Id="rId7" Type="http://schemas.openxmlformats.org/officeDocument/2006/relationships/diagramQuickStyle" Target="../diagrams/quickStyle2.xml"/><Relationship Id="rId2" Type="http://schemas.openxmlformats.org/officeDocument/2006/relationships/slideLayout" Target="../slideLayouts/slideLayout3.xml"/><Relationship Id="rId1" Type="http://schemas.openxmlformats.org/officeDocument/2006/relationships/tags" Target="../tags/tag11.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3.emf"/><Relationship Id="rId9" Type="http://schemas.microsoft.com/office/2007/relationships/diagramDrawing" Target="../diagrams/drawing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tags" Target="../tags/tag3.xml"/><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tags" Target="../tags/tag4.xml"/><Relationship Id="rId5" Type="http://schemas.openxmlformats.org/officeDocument/2006/relationships/image" Target="../media/image4.jpeg"/><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5.xml"/><Relationship Id="rId1" Type="http://schemas.openxmlformats.org/officeDocument/2006/relationships/tags" Target="../tags/tag5.xml"/><Relationship Id="rId5" Type="http://schemas.openxmlformats.org/officeDocument/2006/relationships/image" Target="../media/image5.jpeg"/><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3.xml"/><Relationship Id="rId1" Type="http://schemas.openxmlformats.org/officeDocument/2006/relationships/tags" Target="../tags/tag6.xml"/><Relationship Id="rId5" Type="http://schemas.openxmlformats.org/officeDocument/2006/relationships/image" Target="../media/image6.jpeg"/><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3.xml"/><Relationship Id="rId1" Type="http://schemas.openxmlformats.org/officeDocument/2006/relationships/tags" Target="../tags/tag7.xml"/><Relationship Id="rId5" Type="http://schemas.openxmlformats.org/officeDocument/2006/relationships/image" Target="../media/image4.jpeg"/><Relationship Id="rId4" Type="http://schemas.openxmlformats.org/officeDocument/2006/relationships/image" Target="../media/image3.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3.xml"/><Relationship Id="rId1" Type="http://schemas.openxmlformats.org/officeDocument/2006/relationships/tags" Target="../tags/tag8.xml"/><Relationship Id="rId5" Type="http://schemas.openxmlformats.org/officeDocument/2006/relationships/image" Target="../media/image7.jpg"/><Relationship Id="rId4" Type="http://schemas.openxmlformats.org/officeDocument/2006/relationships/image" Target="../media/image3.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3.xml"/><Relationship Id="rId1" Type="http://schemas.openxmlformats.org/officeDocument/2006/relationships/tags" Target="../tags/tag9.xml"/><Relationship Id="rId4" Type="http://schemas.openxmlformats.org/officeDocument/2006/relationships/image" Target="../media/image3.emf"/></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oleObject" Target="../embeddings/oleObject9.bin"/><Relationship Id="rId7" Type="http://schemas.openxmlformats.org/officeDocument/2006/relationships/diagramQuickStyle" Target="../diagrams/quickStyle1.xml"/><Relationship Id="rId2" Type="http://schemas.openxmlformats.org/officeDocument/2006/relationships/slideLayout" Target="../slideLayouts/slideLayout3.xml"/><Relationship Id="rId1" Type="http://schemas.openxmlformats.org/officeDocument/2006/relationships/tags" Target="../tags/tag10.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emf"/><Relationship Id="rId9"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773B5B5-26DD-4CD7-AE38-14050F23E31A}"/>
              </a:ext>
            </a:extLst>
          </p:cNvPr>
          <p:cNvGraphicFramePr>
            <a:graphicFrameLocks noChangeAspect="1"/>
          </p:cNvGraphicFramePr>
          <p:nvPr>
            <p:custDataLst>
              <p:tags r:id="rId1"/>
            </p:custDataLst>
            <p:extLst>
              <p:ext uri="{D42A27DB-BD31-4B8C-83A1-F6EECF244321}">
                <p14:modId xmlns:p14="http://schemas.microsoft.com/office/powerpoint/2010/main" val="20867198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32" imgH="530" progId="TCLayout.ActiveDocument.1">
                  <p:embed/>
                </p:oleObj>
              </mc:Choice>
              <mc:Fallback>
                <p:oleObj name="think-cell Slide" r:id="rId4" imgW="532" imgH="530"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Title 9"/>
          <p:cNvSpPr>
            <a:spLocks noGrp="1"/>
          </p:cNvSpPr>
          <p:nvPr>
            <p:ph type="title"/>
          </p:nvPr>
        </p:nvSpPr>
        <p:spPr>
          <a:xfrm>
            <a:off x="695400" y="4221088"/>
            <a:ext cx="6552728" cy="972027"/>
          </a:xfrm>
        </p:spPr>
        <p:txBody>
          <a:bodyPr vert="horz" anchor="ctr"/>
          <a:lstStyle/>
          <a:p>
            <a:r>
              <a:rPr lang="en-US" dirty="0"/>
              <a:t>Click to add presentation title</a:t>
            </a:r>
            <a:endParaRPr lang="en-AU" dirty="0"/>
          </a:p>
        </p:txBody>
      </p:sp>
      <p:sp>
        <p:nvSpPr>
          <p:cNvPr id="5" name="Title 1"/>
          <p:cNvSpPr txBox="1">
            <a:spLocks/>
          </p:cNvSpPr>
          <p:nvPr/>
        </p:nvSpPr>
        <p:spPr>
          <a:xfrm>
            <a:off x="679172" y="5343019"/>
            <a:ext cx="6568956" cy="246221"/>
          </a:xfrm>
          <a:prstGeom prst="rect">
            <a:avLst/>
          </a:prstGeom>
        </p:spPr>
        <p:txBody>
          <a:bodyPr vert="horz" wrap="square" lIns="0" tIns="0" rIns="0" bIns="0" rtlCol="0" anchor="b" anchorCtr="0">
            <a:spAutoFit/>
          </a:bodyPr>
          <a:lstStyle>
            <a:lvl1pPr algn="l" defTabSz="914400" rtl="0" eaLnBrk="1" latinLnBrk="0" hangingPunct="1">
              <a:lnSpc>
                <a:spcPct val="80000"/>
              </a:lnSpc>
              <a:spcBef>
                <a:spcPct val="0"/>
              </a:spcBef>
              <a:buNone/>
              <a:defRPr sz="4000" b="1" kern="1200">
                <a:solidFill>
                  <a:srgbClr val="00539B"/>
                </a:solidFill>
                <a:latin typeface="+mj-lt"/>
                <a:ea typeface="+mj-ea"/>
                <a:cs typeface="+mj-cs"/>
              </a:defRPr>
            </a:lvl1pPr>
          </a:lstStyle>
          <a:p>
            <a:pPr algn="ctr"/>
            <a:r>
              <a:rPr lang="en-US" sz="2000" b="0" dirty="0">
                <a:solidFill>
                  <a:schemeClr val="tx1"/>
                </a:solidFill>
              </a:rPr>
              <a:t>Click to add presentation subtitle</a:t>
            </a:r>
            <a:endParaRPr lang="en-AU" sz="2000" b="0" dirty="0">
              <a:solidFill>
                <a:schemeClr val="tx1"/>
              </a:solidFill>
            </a:endParaRPr>
          </a:p>
        </p:txBody>
      </p:sp>
    </p:spTree>
    <p:extLst>
      <p:ext uri="{BB962C8B-B14F-4D97-AF65-F5344CB8AC3E}">
        <p14:creationId xmlns:p14="http://schemas.microsoft.com/office/powerpoint/2010/main" val="2934808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AFA01C7D-07B4-45A8-B1E6-E064EC465543}"/>
              </a:ext>
            </a:extLst>
          </p:cNvPr>
          <p:cNvGraphicFramePr>
            <a:graphicFrameLocks noChangeAspect="1"/>
          </p:cNvGraphicFramePr>
          <p:nvPr>
            <p:custDataLst>
              <p:tags r:id="rId1"/>
            </p:custDataLst>
            <p:extLst>
              <p:ext uri="{D42A27DB-BD31-4B8C-83A1-F6EECF244321}">
                <p14:modId xmlns:p14="http://schemas.microsoft.com/office/powerpoint/2010/main" val="13510672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32" imgH="530" progId="TCLayout.ActiveDocument.1">
                  <p:embed/>
                </p:oleObj>
              </mc:Choice>
              <mc:Fallback>
                <p:oleObj name="think-cell Slide" r:id="rId3" imgW="532" imgH="530"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4" name="Content Placeholder 3" descr="Smart art multi colour exmaple image"/>
          <p:cNvGraphicFramePr>
            <a:graphicFrameLocks noGrp="1"/>
          </p:cNvGraphicFramePr>
          <p:nvPr>
            <p:ph sz="quarter" idx="10"/>
            <p:extLst>
              <p:ext uri="{D42A27DB-BD31-4B8C-83A1-F6EECF244321}">
                <p14:modId xmlns:p14="http://schemas.microsoft.com/office/powerpoint/2010/main" val="2697905507"/>
              </p:ext>
            </p:extLst>
          </p:nvPr>
        </p:nvGraphicFramePr>
        <p:xfrm>
          <a:off x="691903" y="2060576"/>
          <a:ext cx="8064500" cy="369411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Title 1"/>
          <p:cNvSpPr>
            <a:spLocks noGrp="1"/>
          </p:cNvSpPr>
          <p:nvPr>
            <p:ph type="title"/>
          </p:nvPr>
        </p:nvSpPr>
        <p:spPr>
          <a:xfrm>
            <a:off x="719667" y="980729"/>
            <a:ext cx="10752888" cy="984885"/>
          </a:xfrm>
        </p:spPr>
        <p:txBody>
          <a:bodyPr vert="horz"/>
          <a:lstStyle/>
          <a:p>
            <a:r>
              <a:rPr lang="en-AU" dirty="0"/>
              <a:t>SmartArt example </a:t>
            </a:r>
            <a:br>
              <a:rPr lang="en-AU" dirty="0"/>
            </a:br>
            <a:r>
              <a:rPr lang="en-AU" dirty="0"/>
              <a:t>Multi colour</a:t>
            </a:r>
          </a:p>
        </p:txBody>
      </p:sp>
    </p:spTree>
    <p:extLst>
      <p:ext uri="{BB962C8B-B14F-4D97-AF65-F5344CB8AC3E}">
        <p14:creationId xmlns:p14="http://schemas.microsoft.com/office/powerpoint/2010/main" val="20996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AAB09882-375A-4F42-94C9-F815F1570DDC}"/>
              </a:ext>
            </a:extLst>
          </p:cNvPr>
          <p:cNvGraphicFramePr>
            <a:graphicFrameLocks noChangeAspect="1"/>
          </p:cNvGraphicFramePr>
          <p:nvPr>
            <p:custDataLst>
              <p:tags r:id="rId1"/>
            </p:custDataLst>
            <p:extLst>
              <p:ext uri="{D42A27DB-BD31-4B8C-83A1-F6EECF244321}">
                <p14:modId xmlns:p14="http://schemas.microsoft.com/office/powerpoint/2010/main" val="8456000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32" imgH="530" progId="TCLayout.ActiveDocument.1">
                  <p:embed/>
                </p:oleObj>
              </mc:Choice>
              <mc:Fallback>
                <p:oleObj name="think-cell Slide" r:id="rId3" imgW="532" imgH="530"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Placeholder 2"/>
          <p:cNvSpPr>
            <a:spLocks noGrp="1"/>
          </p:cNvSpPr>
          <p:nvPr>
            <p:ph sz="quarter" idx="10"/>
          </p:nvPr>
        </p:nvSpPr>
        <p:spPr/>
        <p:txBody>
          <a:bodyPr/>
          <a:lstStyle/>
          <a:p>
            <a:pPr lvl="0"/>
            <a:r>
              <a:rPr lang="en-AU" dirty="0"/>
              <a:t>The following slides are instructions for using this PowerPoint template. </a:t>
            </a:r>
          </a:p>
          <a:p>
            <a:pPr lvl="1"/>
            <a:r>
              <a:rPr lang="en-AU" dirty="0"/>
              <a:t>They also contain examples of programmed styles, charts and diagrams.</a:t>
            </a:r>
          </a:p>
          <a:p>
            <a:pPr lvl="1"/>
            <a:r>
              <a:rPr lang="en-AU" dirty="0"/>
              <a:t>When you are ready to begin your presentation, delete the slides by selecting them in the left thumbnail window and pressing </a:t>
            </a:r>
            <a:r>
              <a:rPr lang="en-AU" b="1" dirty="0"/>
              <a:t>Delete</a:t>
            </a:r>
            <a:r>
              <a:rPr lang="en-AU" dirty="0"/>
              <a:t> on your keyboard.</a:t>
            </a:r>
          </a:p>
          <a:p>
            <a:pPr lvl="1"/>
            <a:r>
              <a:rPr lang="en-AU" dirty="0"/>
              <a:t>If you are unsure of how to use the template, you can leave these slides in the presentation and insert new slides before or after. Remember to delete them before finalising your presentation.</a:t>
            </a:r>
          </a:p>
        </p:txBody>
      </p:sp>
      <p:sp>
        <p:nvSpPr>
          <p:cNvPr id="2" name="Title 1"/>
          <p:cNvSpPr>
            <a:spLocks noGrp="1"/>
          </p:cNvSpPr>
          <p:nvPr>
            <p:ph type="title"/>
          </p:nvPr>
        </p:nvSpPr>
        <p:spPr/>
        <p:txBody>
          <a:bodyPr vert="horz"/>
          <a:lstStyle/>
          <a:p>
            <a:r>
              <a:rPr lang="en-AU"/>
              <a:t>Slides in this template</a:t>
            </a:r>
            <a:endParaRPr lang="en-AU" dirty="0"/>
          </a:p>
        </p:txBody>
      </p:sp>
    </p:spTree>
    <p:extLst>
      <p:ext uri="{BB962C8B-B14F-4D97-AF65-F5344CB8AC3E}">
        <p14:creationId xmlns:p14="http://schemas.microsoft.com/office/powerpoint/2010/main" val="2398305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841567CA-C080-4AEF-B322-89395590AF4D}"/>
              </a:ext>
            </a:extLst>
          </p:cNvPr>
          <p:cNvGraphicFramePr>
            <a:graphicFrameLocks noChangeAspect="1"/>
          </p:cNvGraphicFramePr>
          <p:nvPr>
            <p:custDataLst>
              <p:tags r:id="rId1"/>
            </p:custDataLst>
            <p:extLst>
              <p:ext uri="{D42A27DB-BD31-4B8C-83A1-F6EECF244321}">
                <p14:modId xmlns:p14="http://schemas.microsoft.com/office/powerpoint/2010/main" val="27950756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32" imgH="530" progId="TCLayout.ActiveDocument.1">
                  <p:embed/>
                </p:oleObj>
              </mc:Choice>
              <mc:Fallback>
                <p:oleObj name="think-cell Slide" r:id="rId3" imgW="532" imgH="530"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Content Placeholder 6"/>
          <p:cNvSpPr>
            <a:spLocks noGrp="1"/>
          </p:cNvSpPr>
          <p:nvPr>
            <p:ph sz="quarter" idx="10"/>
          </p:nvPr>
        </p:nvSpPr>
        <p:spPr/>
        <p:txBody>
          <a:bodyPr/>
          <a:lstStyle/>
          <a:p>
            <a:r>
              <a:rPr lang="en-AU" dirty="0"/>
              <a:t>To insert a new slide click on the </a:t>
            </a:r>
            <a:r>
              <a:rPr lang="en-AU" b="1" dirty="0"/>
              <a:t>New Slide </a:t>
            </a:r>
            <a:r>
              <a:rPr lang="en-AU" dirty="0"/>
              <a:t>drop-down button in the </a:t>
            </a:r>
            <a:r>
              <a:rPr lang="en-AU" b="1" dirty="0"/>
              <a:t>Home</a:t>
            </a:r>
            <a:r>
              <a:rPr lang="en-AU" dirty="0"/>
              <a:t> tab.</a:t>
            </a:r>
          </a:p>
          <a:p>
            <a:endParaRPr lang="en-US" dirty="0"/>
          </a:p>
          <a:p>
            <a:endParaRPr lang="en-US" dirty="0"/>
          </a:p>
          <a:p>
            <a:endParaRPr lang="en-US" dirty="0"/>
          </a:p>
          <a:p>
            <a:r>
              <a:rPr lang="en-AU" dirty="0"/>
              <a:t>or after the slide has been chosen, by clicking the</a:t>
            </a:r>
            <a:r>
              <a:rPr lang="en-AU" b="1" dirty="0"/>
              <a:t> Layout </a:t>
            </a:r>
            <a:r>
              <a:rPr lang="en-AU" dirty="0"/>
              <a:t>drop-down button (next to </a:t>
            </a:r>
            <a:r>
              <a:rPr lang="en-AU" b="1" dirty="0"/>
              <a:t>New Slide</a:t>
            </a:r>
            <a:r>
              <a:rPr lang="en-AU" dirty="0"/>
              <a:t>) and select from the options of formatted slides.</a:t>
            </a:r>
          </a:p>
          <a:p>
            <a:endParaRPr lang="en-AU" dirty="0"/>
          </a:p>
        </p:txBody>
      </p:sp>
      <p:sp>
        <p:nvSpPr>
          <p:cNvPr id="6" name="Title 5"/>
          <p:cNvSpPr>
            <a:spLocks noGrp="1"/>
          </p:cNvSpPr>
          <p:nvPr>
            <p:ph type="title"/>
          </p:nvPr>
        </p:nvSpPr>
        <p:spPr/>
        <p:txBody>
          <a:bodyPr vert="horz"/>
          <a:lstStyle/>
          <a:p>
            <a:r>
              <a:rPr lang="en-AU" dirty="0"/>
              <a:t>New slides</a:t>
            </a:r>
          </a:p>
        </p:txBody>
      </p:sp>
      <p:pic>
        <p:nvPicPr>
          <p:cNvPr id="9" name="Picture 8">
            <a:extLst>
              <a:ext uri="{FF2B5EF4-FFF2-40B4-BE49-F238E27FC236}">
                <a16:creationId xmlns:a16="http://schemas.microsoft.com/office/drawing/2014/main" id="{8DE61831-9AAB-475A-B8E2-06DBF4EFC0D6}"/>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719138" y="2535593"/>
            <a:ext cx="7698122" cy="940314"/>
          </a:xfrm>
          <a:prstGeom prst="rect">
            <a:avLst/>
          </a:prstGeom>
          <a:ln>
            <a:solidFill>
              <a:schemeClr val="bg1">
                <a:lumMod val="75000"/>
              </a:schemeClr>
            </a:solidFill>
          </a:ln>
        </p:spPr>
      </p:pic>
      <p:sp>
        <p:nvSpPr>
          <p:cNvPr id="10" name="Rectangle 9">
            <a:extLst>
              <a:ext uri="{FF2B5EF4-FFF2-40B4-BE49-F238E27FC236}">
                <a16:creationId xmlns:a16="http://schemas.microsoft.com/office/drawing/2014/main" id="{BA5CD557-7510-4AEC-8FD3-D309FA1BC2CC}"/>
              </a:ext>
            </a:extLst>
          </p:cNvPr>
          <p:cNvSpPr/>
          <p:nvPr/>
        </p:nvSpPr>
        <p:spPr>
          <a:xfrm>
            <a:off x="1991544" y="2768370"/>
            <a:ext cx="324000" cy="576064"/>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4" name="Rectangle 3">
            <a:extLst>
              <a:ext uri="{FF2B5EF4-FFF2-40B4-BE49-F238E27FC236}">
                <a16:creationId xmlns:a16="http://schemas.microsoft.com/office/drawing/2014/main" id="{BF1CE36C-ACEB-474D-A273-D9A781083154}"/>
              </a:ext>
            </a:extLst>
          </p:cNvPr>
          <p:cNvSpPr/>
          <p:nvPr/>
        </p:nvSpPr>
        <p:spPr>
          <a:xfrm>
            <a:off x="2603304" y="2772000"/>
            <a:ext cx="576064" cy="180000"/>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1127843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7196C66D-78D0-4716-91FA-E93F23A19B4A}"/>
              </a:ext>
            </a:extLst>
          </p:cNvPr>
          <p:cNvGraphicFramePr>
            <a:graphicFrameLocks noChangeAspect="1"/>
          </p:cNvGraphicFramePr>
          <p:nvPr>
            <p:custDataLst>
              <p:tags r:id="rId1"/>
            </p:custDataLst>
            <p:extLst>
              <p:ext uri="{D42A27DB-BD31-4B8C-83A1-F6EECF244321}">
                <p14:modId xmlns:p14="http://schemas.microsoft.com/office/powerpoint/2010/main" val="33641892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32" imgH="530" progId="TCLayout.ActiveDocument.1">
                  <p:embed/>
                </p:oleObj>
              </mc:Choice>
              <mc:Fallback>
                <p:oleObj name="think-cell Slide" r:id="rId3" imgW="532" imgH="530"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5AD38DED-3457-4A16-B94E-C6704F44665F}"/>
              </a:ext>
            </a:extLst>
          </p:cNvPr>
          <p:cNvSpPr>
            <a:spLocks noGrp="1"/>
          </p:cNvSpPr>
          <p:nvPr>
            <p:ph type="title"/>
          </p:nvPr>
        </p:nvSpPr>
        <p:spPr/>
        <p:txBody>
          <a:bodyPr vert="horz"/>
          <a:lstStyle/>
          <a:p>
            <a:r>
              <a:rPr lang="en-AU" dirty="0"/>
              <a:t>Type style levels</a:t>
            </a:r>
          </a:p>
        </p:txBody>
      </p:sp>
      <p:sp>
        <p:nvSpPr>
          <p:cNvPr id="2" name="Content Placeholder 1">
            <a:extLst>
              <a:ext uri="{FF2B5EF4-FFF2-40B4-BE49-F238E27FC236}">
                <a16:creationId xmlns:a16="http://schemas.microsoft.com/office/drawing/2014/main" id="{A9C21E50-3946-412F-BDF7-B82361CECAF1}"/>
              </a:ext>
            </a:extLst>
          </p:cNvPr>
          <p:cNvSpPr>
            <a:spLocks noGrp="1"/>
          </p:cNvSpPr>
          <p:nvPr>
            <p:ph type="body" sz="quarter" idx="12"/>
          </p:nvPr>
        </p:nvSpPr>
        <p:spPr/>
        <p:txBody>
          <a:bodyPr/>
          <a:lstStyle/>
          <a:p>
            <a:r>
              <a:rPr lang="en-AU" dirty="0"/>
              <a:t>There are nine type style levels set by default in this template. To access the type styles, click on the text and press the </a:t>
            </a:r>
            <a:r>
              <a:rPr lang="en-AU" b="1" dirty="0"/>
              <a:t>Increase / Decrease List Level</a:t>
            </a:r>
            <a:r>
              <a:rPr lang="en-AU" dirty="0"/>
              <a:t> buttons in the </a:t>
            </a:r>
            <a:r>
              <a:rPr lang="en-AU" b="1" dirty="0"/>
              <a:t>Paragraph</a:t>
            </a:r>
            <a:r>
              <a:rPr lang="en-AU" dirty="0"/>
              <a:t> section of the </a:t>
            </a:r>
            <a:r>
              <a:rPr lang="en-AU" b="1" dirty="0"/>
              <a:t>Home</a:t>
            </a:r>
            <a:r>
              <a:rPr lang="en-AU" dirty="0"/>
              <a:t> tab.</a:t>
            </a:r>
          </a:p>
          <a:p>
            <a:endParaRPr lang="en-AU" dirty="0"/>
          </a:p>
          <a:p>
            <a:endParaRPr lang="en-AU" dirty="0"/>
          </a:p>
          <a:p>
            <a:endParaRPr lang="en-AU" dirty="0"/>
          </a:p>
          <a:p>
            <a:endParaRPr lang="en-AU" dirty="0"/>
          </a:p>
          <a:p>
            <a:endParaRPr lang="en-AU" dirty="0"/>
          </a:p>
          <a:p>
            <a:pPr lvl="5"/>
            <a:br>
              <a:rPr lang="en-AU" dirty="0"/>
            </a:br>
            <a:r>
              <a:rPr lang="en-AU" dirty="0"/>
              <a:t>Default Type Styles:</a:t>
            </a:r>
          </a:p>
          <a:p>
            <a:r>
              <a:rPr lang="en-AU" dirty="0"/>
              <a:t>Body copy (1</a:t>
            </a:r>
            <a:r>
              <a:rPr lang="en-AU" baseline="30000" dirty="0"/>
              <a:t>st</a:t>
            </a:r>
            <a:r>
              <a:rPr lang="en-AU" dirty="0"/>
              <a:t> level) </a:t>
            </a:r>
          </a:p>
          <a:p>
            <a:pPr lvl="1"/>
            <a:r>
              <a:rPr lang="en-AU" dirty="0"/>
              <a:t>Bullet list (2</a:t>
            </a:r>
            <a:r>
              <a:rPr lang="en-AU" baseline="30000" dirty="0"/>
              <a:t>nd</a:t>
            </a:r>
            <a:r>
              <a:rPr lang="en-AU" dirty="0"/>
              <a:t> level)</a:t>
            </a:r>
          </a:p>
          <a:p>
            <a:pPr lvl="2"/>
            <a:r>
              <a:rPr lang="en-AU" dirty="0"/>
              <a:t>Bullet list (3</a:t>
            </a:r>
            <a:r>
              <a:rPr lang="en-AU" baseline="30000" dirty="0"/>
              <a:t>rd</a:t>
            </a:r>
            <a:r>
              <a:rPr lang="en-AU" dirty="0"/>
              <a:t> level)</a:t>
            </a:r>
          </a:p>
          <a:p>
            <a:pPr lvl="3"/>
            <a:r>
              <a:rPr lang="en-AU" dirty="0"/>
              <a:t>Bullet list (4</a:t>
            </a:r>
            <a:r>
              <a:rPr lang="en-AU" baseline="30000" dirty="0"/>
              <a:t>th</a:t>
            </a:r>
            <a:r>
              <a:rPr lang="en-AU" dirty="0"/>
              <a:t> level)</a:t>
            </a:r>
          </a:p>
          <a:p>
            <a:pPr lvl="4"/>
            <a:r>
              <a:rPr lang="en-AU" dirty="0"/>
              <a:t>Bullet list (5</a:t>
            </a:r>
            <a:r>
              <a:rPr lang="en-AU" baseline="30000" dirty="0"/>
              <a:t>th</a:t>
            </a:r>
            <a:r>
              <a:rPr lang="en-AU" dirty="0"/>
              <a:t> level)</a:t>
            </a:r>
          </a:p>
          <a:p>
            <a:pPr lvl="5"/>
            <a:r>
              <a:rPr lang="en-AU" dirty="0"/>
              <a:t>Subtitle (6th level)</a:t>
            </a:r>
          </a:p>
          <a:p>
            <a:pPr lvl="6"/>
            <a:r>
              <a:rPr lang="en-AU" dirty="0"/>
              <a:t>Numbered list  (7</a:t>
            </a:r>
            <a:r>
              <a:rPr lang="en-AU" baseline="30000" dirty="0"/>
              <a:t>th</a:t>
            </a:r>
            <a:r>
              <a:rPr lang="en-AU" dirty="0"/>
              <a:t> level)</a:t>
            </a:r>
          </a:p>
          <a:p>
            <a:pPr lvl="7"/>
            <a:r>
              <a:rPr lang="en-AU" dirty="0"/>
              <a:t>Numbered list (8</a:t>
            </a:r>
            <a:r>
              <a:rPr lang="en-AU" baseline="30000" dirty="0"/>
              <a:t>th</a:t>
            </a:r>
            <a:r>
              <a:rPr lang="en-AU" dirty="0"/>
              <a:t> level)</a:t>
            </a:r>
          </a:p>
          <a:p>
            <a:pPr lvl="8"/>
            <a:r>
              <a:rPr lang="en-AU" dirty="0"/>
              <a:t>Numbered list (9</a:t>
            </a:r>
            <a:r>
              <a:rPr lang="en-AU" baseline="30000" dirty="0"/>
              <a:t>th</a:t>
            </a:r>
            <a:r>
              <a:rPr lang="en-AU" dirty="0"/>
              <a:t> level)</a:t>
            </a:r>
          </a:p>
          <a:p>
            <a:endParaRPr lang="en-AU" dirty="0"/>
          </a:p>
        </p:txBody>
      </p:sp>
      <p:pic>
        <p:nvPicPr>
          <p:cNvPr id="6" name="Picture 5">
            <a:extLst>
              <a:ext uri="{FF2B5EF4-FFF2-40B4-BE49-F238E27FC236}">
                <a16:creationId xmlns:a16="http://schemas.microsoft.com/office/drawing/2014/main" id="{80365BAA-92EA-495E-8273-EF385CFA4C00}"/>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719447" y="3855595"/>
            <a:ext cx="2587776" cy="1515864"/>
          </a:xfrm>
          <a:prstGeom prst="rect">
            <a:avLst/>
          </a:prstGeom>
          <a:ln>
            <a:solidFill>
              <a:schemeClr val="accent4"/>
            </a:solidFill>
          </a:ln>
        </p:spPr>
      </p:pic>
    </p:spTree>
    <p:extLst>
      <p:ext uri="{BB962C8B-B14F-4D97-AF65-F5344CB8AC3E}">
        <p14:creationId xmlns:p14="http://schemas.microsoft.com/office/powerpoint/2010/main" val="3132380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5B8ED63B-AA4C-4479-8BF1-D6B2B42421D2}"/>
              </a:ext>
            </a:extLst>
          </p:cNvPr>
          <p:cNvGraphicFramePr>
            <a:graphicFrameLocks noChangeAspect="1"/>
          </p:cNvGraphicFramePr>
          <p:nvPr>
            <p:custDataLst>
              <p:tags r:id="rId1"/>
            </p:custDataLst>
            <p:extLst>
              <p:ext uri="{D42A27DB-BD31-4B8C-83A1-F6EECF244321}">
                <p14:modId xmlns:p14="http://schemas.microsoft.com/office/powerpoint/2010/main" val="15861806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32" imgH="530" progId="TCLayout.ActiveDocument.1">
                  <p:embed/>
                </p:oleObj>
              </mc:Choice>
              <mc:Fallback>
                <p:oleObj name="think-cell Slide" r:id="rId3" imgW="532" imgH="530"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Placeholder 2"/>
          <p:cNvSpPr>
            <a:spLocks noGrp="1"/>
          </p:cNvSpPr>
          <p:nvPr>
            <p:ph sz="quarter" idx="10"/>
          </p:nvPr>
        </p:nvSpPr>
        <p:spPr/>
        <p:txBody>
          <a:bodyPr/>
          <a:lstStyle/>
          <a:p>
            <a:r>
              <a:rPr lang="en-AU" dirty="0"/>
              <a:t>In any of the slides, the text area can also contain other content.</a:t>
            </a:r>
          </a:p>
          <a:p>
            <a:r>
              <a:rPr lang="en-AU" dirty="0"/>
              <a:t>You will notice under the </a:t>
            </a:r>
            <a:r>
              <a:rPr lang="en-AU" b="1" dirty="0"/>
              <a:t>Click to enter text</a:t>
            </a:r>
            <a:r>
              <a:rPr lang="en-AU" dirty="0"/>
              <a:t> line are icons displaying options to insert graphs, pictures, tables etc.</a:t>
            </a:r>
          </a:p>
        </p:txBody>
      </p:sp>
      <p:sp>
        <p:nvSpPr>
          <p:cNvPr id="2" name="Title 1"/>
          <p:cNvSpPr>
            <a:spLocks noGrp="1"/>
          </p:cNvSpPr>
          <p:nvPr>
            <p:ph type="title"/>
          </p:nvPr>
        </p:nvSpPr>
        <p:spPr/>
        <p:txBody>
          <a:bodyPr vert="horz"/>
          <a:lstStyle/>
          <a:p>
            <a:r>
              <a:rPr lang="en-US"/>
              <a:t>Content areas</a:t>
            </a:r>
            <a:endParaRPr lang="en-AU" dirty="0"/>
          </a:p>
        </p:txBody>
      </p:sp>
      <p:pic>
        <p:nvPicPr>
          <p:cNvPr id="4" name="Picture 2"/>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5249914" y="3454762"/>
            <a:ext cx="1692173" cy="90522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3433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6BD4D883-0324-4F55-B389-13DF5CA2E904}"/>
              </a:ext>
            </a:extLst>
          </p:cNvPr>
          <p:cNvGraphicFramePr>
            <a:graphicFrameLocks noChangeAspect="1"/>
          </p:cNvGraphicFramePr>
          <p:nvPr>
            <p:custDataLst>
              <p:tags r:id="rId1"/>
            </p:custDataLst>
            <p:extLst>
              <p:ext uri="{D42A27DB-BD31-4B8C-83A1-F6EECF244321}">
                <p14:modId xmlns:p14="http://schemas.microsoft.com/office/powerpoint/2010/main" val="9913586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32" imgH="530" progId="TCLayout.ActiveDocument.1">
                  <p:embed/>
                </p:oleObj>
              </mc:Choice>
              <mc:Fallback>
                <p:oleObj name="think-cell Slide" r:id="rId3" imgW="532" imgH="530"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Content Placeholder 4"/>
          <p:cNvSpPr>
            <a:spLocks noGrp="1"/>
          </p:cNvSpPr>
          <p:nvPr>
            <p:ph sz="quarter" idx="10"/>
          </p:nvPr>
        </p:nvSpPr>
        <p:spPr>
          <a:xfrm>
            <a:off x="719139" y="2060575"/>
            <a:ext cx="8064666" cy="3693600"/>
          </a:xfrm>
        </p:spPr>
        <p:txBody>
          <a:bodyPr>
            <a:normAutofit lnSpcReduction="10000"/>
          </a:bodyPr>
          <a:lstStyle/>
          <a:p>
            <a:r>
              <a:rPr lang="en-AU" dirty="0"/>
              <a:t>You can easily insert and re-format slides from existing presentations.</a:t>
            </a:r>
          </a:p>
          <a:p>
            <a:pPr lvl="6"/>
            <a:r>
              <a:rPr lang="en-AU" dirty="0"/>
              <a:t>Select the slides in the existing presentation via the slide thumbnails panel to the left of the window</a:t>
            </a:r>
          </a:p>
          <a:p>
            <a:pPr lvl="6"/>
            <a:r>
              <a:rPr lang="en-AU" dirty="0"/>
              <a:t>Copy, then paste into the template presentation slide thumbnails panel</a:t>
            </a:r>
          </a:p>
          <a:p>
            <a:pPr lvl="6"/>
            <a:r>
              <a:rPr lang="en-AU" dirty="0"/>
              <a:t>Choose the </a:t>
            </a:r>
            <a:r>
              <a:rPr lang="en-AU" b="1" dirty="0"/>
              <a:t>Layout</a:t>
            </a:r>
            <a:r>
              <a:rPr lang="en-AU" dirty="0"/>
              <a:t> for each slide as appropriate</a:t>
            </a:r>
          </a:p>
          <a:p>
            <a:pPr lvl="6"/>
            <a:endParaRPr lang="en-AU" dirty="0"/>
          </a:p>
          <a:p>
            <a:pPr lvl="6"/>
            <a:endParaRPr lang="en-AU" dirty="0"/>
          </a:p>
          <a:p>
            <a:pPr lvl="6"/>
            <a:endParaRPr lang="en-AU" dirty="0"/>
          </a:p>
          <a:p>
            <a:pPr lvl="6"/>
            <a:endParaRPr lang="en-AU" dirty="0"/>
          </a:p>
          <a:p>
            <a:pPr lvl="6"/>
            <a:endParaRPr lang="en-AU" dirty="0"/>
          </a:p>
          <a:p>
            <a:pPr lvl="6"/>
            <a:r>
              <a:rPr lang="en-AU" dirty="0"/>
              <a:t>Make sure to select the Slides once more and choose </a:t>
            </a:r>
            <a:r>
              <a:rPr lang="en-AU" b="1" dirty="0"/>
              <a:t>Reset.</a:t>
            </a:r>
            <a:r>
              <a:rPr lang="en-AU" dirty="0"/>
              <a:t>  This will ensure all items within the slide are forced to adopt the new layout.</a:t>
            </a:r>
          </a:p>
        </p:txBody>
      </p:sp>
      <p:sp>
        <p:nvSpPr>
          <p:cNvPr id="4" name="Title 3"/>
          <p:cNvSpPr>
            <a:spLocks noGrp="1"/>
          </p:cNvSpPr>
          <p:nvPr>
            <p:ph type="title"/>
          </p:nvPr>
        </p:nvSpPr>
        <p:spPr>
          <a:xfrm>
            <a:off x="719138" y="980729"/>
            <a:ext cx="10057382" cy="492443"/>
          </a:xfrm>
        </p:spPr>
        <p:txBody>
          <a:bodyPr vert="horz"/>
          <a:lstStyle/>
          <a:p>
            <a:r>
              <a:rPr lang="en-AU" dirty="0"/>
              <a:t>Formatting existing presentations</a:t>
            </a:r>
          </a:p>
        </p:txBody>
      </p:sp>
      <p:grpSp>
        <p:nvGrpSpPr>
          <p:cNvPr id="20" name="Group 19">
            <a:extLst>
              <a:ext uri="{FF2B5EF4-FFF2-40B4-BE49-F238E27FC236}">
                <a16:creationId xmlns:a16="http://schemas.microsoft.com/office/drawing/2014/main" id="{213EAAC8-61C5-4029-80F1-81B2138A2837}"/>
              </a:ext>
            </a:extLst>
          </p:cNvPr>
          <p:cNvGrpSpPr/>
          <p:nvPr/>
        </p:nvGrpSpPr>
        <p:grpSpPr>
          <a:xfrm>
            <a:off x="695400" y="3717032"/>
            <a:ext cx="7698122" cy="940314"/>
            <a:chOff x="906127" y="3717032"/>
            <a:chExt cx="7698122" cy="940314"/>
          </a:xfrm>
        </p:grpSpPr>
        <p:pic>
          <p:nvPicPr>
            <p:cNvPr id="12" name="Picture 11">
              <a:extLst>
                <a:ext uri="{FF2B5EF4-FFF2-40B4-BE49-F238E27FC236}">
                  <a16:creationId xmlns:a16="http://schemas.microsoft.com/office/drawing/2014/main" id="{22577403-AD31-4C63-A50E-4AF859662388}"/>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906127" y="3717032"/>
              <a:ext cx="7698122" cy="940314"/>
            </a:xfrm>
            <a:prstGeom prst="rect">
              <a:avLst/>
            </a:prstGeom>
            <a:ln>
              <a:solidFill>
                <a:schemeClr val="bg1">
                  <a:lumMod val="75000"/>
                </a:schemeClr>
              </a:solidFill>
            </a:ln>
          </p:spPr>
        </p:pic>
        <p:sp>
          <p:nvSpPr>
            <p:cNvPr id="13" name="Rectangle 12">
              <a:extLst>
                <a:ext uri="{FF2B5EF4-FFF2-40B4-BE49-F238E27FC236}">
                  <a16:creationId xmlns:a16="http://schemas.microsoft.com/office/drawing/2014/main" id="{DE124077-D88D-4460-83E2-35DFAFBBB8E2}"/>
                </a:ext>
              </a:extLst>
            </p:cNvPr>
            <p:cNvSpPr/>
            <p:nvPr/>
          </p:nvSpPr>
          <p:spPr>
            <a:xfrm>
              <a:off x="2771800" y="3933056"/>
              <a:ext cx="576064" cy="180000"/>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4" name="Rectangle 13">
              <a:extLst>
                <a:ext uri="{FF2B5EF4-FFF2-40B4-BE49-F238E27FC236}">
                  <a16:creationId xmlns:a16="http://schemas.microsoft.com/office/drawing/2014/main" id="{86F76890-585E-47AE-8A96-FE71978025AC}"/>
                </a:ext>
              </a:extLst>
            </p:cNvPr>
            <p:cNvSpPr/>
            <p:nvPr/>
          </p:nvSpPr>
          <p:spPr>
            <a:xfrm>
              <a:off x="2771800" y="4140000"/>
              <a:ext cx="576064" cy="180000"/>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grpSp>
    </p:spTree>
    <p:extLst>
      <p:ext uri="{BB962C8B-B14F-4D97-AF65-F5344CB8AC3E}">
        <p14:creationId xmlns:p14="http://schemas.microsoft.com/office/powerpoint/2010/main" val="1942119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84AD21E-186C-449F-AD35-D5F560091D26}"/>
              </a:ext>
            </a:extLst>
          </p:cNvPr>
          <p:cNvGraphicFramePr>
            <a:graphicFrameLocks noChangeAspect="1"/>
          </p:cNvGraphicFramePr>
          <p:nvPr>
            <p:custDataLst>
              <p:tags r:id="rId1"/>
            </p:custDataLst>
            <p:extLst>
              <p:ext uri="{D42A27DB-BD31-4B8C-83A1-F6EECF244321}">
                <p14:modId xmlns:p14="http://schemas.microsoft.com/office/powerpoint/2010/main" val="7896173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32" imgH="530" progId="TCLayout.ActiveDocument.1">
                  <p:embed/>
                </p:oleObj>
              </mc:Choice>
              <mc:Fallback>
                <p:oleObj name="think-cell Slide" r:id="rId3" imgW="532" imgH="530"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p:txBody>
          <a:bodyPr vert="horz"/>
          <a:lstStyle/>
          <a:p>
            <a:r>
              <a:rPr lang="en-AU" dirty="0"/>
              <a:t>Inserting/deleting a footer or slide number</a:t>
            </a:r>
          </a:p>
        </p:txBody>
      </p:sp>
      <p:sp>
        <p:nvSpPr>
          <p:cNvPr id="9" name="Content Placeholder 2">
            <a:extLst>
              <a:ext uri="{FF2B5EF4-FFF2-40B4-BE49-F238E27FC236}">
                <a16:creationId xmlns:a16="http://schemas.microsoft.com/office/drawing/2014/main" id="{42CAB53A-BFBE-4D91-9B3E-7EFF3D196302}"/>
              </a:ext>
            </a:extLst>
          </p:cNvPr>
          <p:cNvSpPr txBox="1">
            <a:spLocks/>
          </p:cNvSpPr>
          <p:nvPr/>
        </p:nvSpPr>
        <p:spPr>
          <a:xfrm>
            <a:off x="739683" y="2060575"/>
            <a:ext cx="10732871" cy="3693600"/>
          </a:xfrm>
          <a:prstGeom prst="rect">
            <a:avLst/>
          </a:prstGeom>
        </p:spPr>
        <p:txBody>
          <a:bodyPr vert="horz" lIns="0" tIns="0" rIns="0" bIns="0" rtlCol="0">
            <a:normAutofit/>
          </a:bodyPr>
          <a:lstStyle>
            <a:lvl1pPr marL="0" indent="0" algn="l" defTabSz="914400" rtl="0" eaLnBrk="1" latinLnBrk="0" hangingPunct="1">
              <a:lnSpc>
                <a:spcPct val="110000"/>
              </a:lnSpc>
              <a:spcBef>
                <a:spcPts val="600"/>
              </a:spcBef>
              <a:spcAft>
                <a:spcPts val="0"/>
              </a:spcAft>
              <a:buClr>
                <a:schemeClr val="tx1"/>
              </a:buClr>
              <a:buFont typeface="Arial" pitchFamily="34" charset="0"/>
              <a:buNone/>
              <a:defRPr sz="1800" kern="1200">
                <a:solidFill>
                  <a:schemeClr val="tx1"/>
                </a:solidFill>
                <a:latin typeface="+mn-lt"/>
                <a:ea typeface="+mn-ea"/>
                <a:cs typeface="+mn-cs"/>
              </a:defRPr>
            </a:lvl1pPr>
            <a:lvl2pPr marL="357188" indent="-357188" algn="l" defTabSz="914400" rtl="0" eaLnBrk="1" latinLnBrk="0" hangingPunct="1">
              <a:lnSpc>
                <a:spcPct val="110000"/>
              </a:lnSpc>
              <a:spcBef>
                <a:spcPts val="200"/>
              </a:spcBef>
              <a:spcAft>
                <a:spcPts val="0"/>
              </a:spcAft>
              <a:buClr>
                <a:schemeClr val="tx1"/>
              </a:buClr>
              <a:buFont typeface="Arial" panose="020B0604020202020204" pitchFamily="34" charset="0"/>
              <a:buChar char="•"/>
              <a:defRPr sz="1800" kern="1200">
                <a:solidFill>
                  <a:schemeClr val="tx1"/>
                </a:solidFill>
                <a:latin typeface="+mn-lt"/>
                <a:ea typeface="+mn-ea"/>
                <a:cs typeface="+mn-cs"/>
              </a:defRPr>
            </a:lvl2pPr>
            <a:lvl3pPr marL="715963" indent="-365125" algn="l" defTabSz="914400" rtl="0" eaLnBrk="1" latinLnBrk="0" hangingPunct="1">
              <a:lnSpc>
                <a:spcPct val="110000"/>
              </a:lnSpc>
              <a:spcBef>
                <a:spcPts val="200"/>
              </a:spcBef>
              <a:spcAft>
                <a:spcPts val="0"/>
              </a:spcAft>
              <a:buClr>
                <a:schemeClr val="tx1"/>
              </a:buClr>
              <a:buFont typeface="Arial" panose="020B0604020202020204" pitchFamily="34" charset="0"/>
              <a:buChar char="–"/>
              <a:defRPr sz="1800" kern="1200">
                <a:solidFill>
                  <a:schemeClr val="tx1"/>
                </a:solidFill>
                <a:latin typeface="+mn-lt"/>
                <a:ea typeface="+mn-ea"/>
                <a:cs typeface="+mn-cs"/>
              </a:defRPr>
            </a:lvl3pPr>
            <a:lvl4pPr marL="1077913" indent="-355600" algn="l" defTabSz="914400" rtl="0" eaLnBrk="1" latinLnBrk="0" hangingPunct="1">
              <a:lnSpc>
                <a:spcPct val="110000"/>
              </a:lnSpc>
              <a:spcBef>
                <a:spcPts val="200"/>
              </a:spcBef>
              <a:spcAft>
                <a:spcPts val="0"/>
              </a:spcAft>
              <a:buFont typeface="Arial" panose="020B0604020202020204" pitchFamily="34" charset="0"/>
              <a:buChar char="•"/>
              <a:defRPr sz="1800" kern="1200" baseline="0">
                <a:solidFill>
                  <a:schemeClr val="tx1"/>
                </a:solidFill>
                <a:latin typeface="+mn-lt"/>
                <a:ea typeface="+mn-ea"/>
                <a:cs typeface="+mn-cs"/>
              </a:defRPr>
            </a:lvl4pPr>
            <a:lvl5pPr marL="1431925" indent="-357188" algn="l" defTabSz="914400" rtl="0" eaLnBrk="1" latinLnBrk="0" hangingPunct="1">
              <a:lnSpc>
                <a:spcPct val="110000"/>
              </a:lnSpc>
              <a:spcBef>
                <a:spcPts val="200"/>
              </a:spcBef>
              <a:spcAft>
                <a:spcPts val="0"/>
              </a:spcAft>
              <a:buFont typeface="Arial" pitchFamily="34" charset="0"/>
              <a:buChar char="»"/>
              <a:defRPr sz="1800" kern="1200" baseline="0">
                <a:solidFill>
                  <a:schemeClr val="tx1"/>
                </a:solidFill>
                <a:latin typeface="+mn-lt"/>
                <a:ea typeface="+mn-ea"/>
                <a:cs typeface="+mn-cs"/>
              </a:defRPr>
            </a:lvl5pPr>
            <a:lvl6pPr marL="0" indent="0" algn="l" defTabSz="914400" rtl="0" eaLnBrk="1" latinLnBrk="0" hangingPunct="1">
              <a:spcBef>
                <a:spcPct val="20000"/>
              </a:spcBef>
              <a:buFont typeface="Arial" pitchFamily="34" charset="0"/>
              <a:buNone/>
              <a:defRPr sz="2000" b="1" kern="1200">
                <a:solidFill>
                  <a:schemeClr val="tx2"/>
                </a:solidFill>
                <a:latin typeface="+mn-lt"/>
                <a:ea typeface="+mn-ea"/>
                <a:cs typeface="+mn-cs"/>
              </a:defRPr>
            </a:lvl6pPr>
            <a:lvl7pPr marL="363538" indent="-363538" algn="l" defTabSz="914400" rtl="0" eaLnBrk="1" latinLnBrk="0" hangingPunct="1">
              <a:spcBef>
                <a:spcPct val="20000"/>
              </a:spcBef>
              <a:buFont typeface="+mj-lt"/>
              <a:buAutoNum type="arabicPeriod"/>
              <a:defRPr sz="1800" kern="1200">
                <a:solidFill>
                  <a:schemeClr val="tx1"/>
                </a:solidFill>
                <a:latin typeface="+mn-lt"/>
                <a:ea typeface="+mn-ea"/>
                <a:cs typeface="+mn-cs"/>
              </a:defRPr>
            </a:lvl7pPr>
            <a:lvl8pPr marL="715963" indent="-363538" algn="l" defTabSz="914400" rtl="0" eaLnBrk="1" latinLnBrk="0" hangingPunct="1">
              <a:spcBef>
                <a:spcPct val="20000"/>
              </a:spcBef>
              <a:buFont typeface="+mj-lt"/>
              <a:buAutoNum type="alphaLcPeriod"/>
              <a:defRPr sz="1800" kern="1200">
                <a:solidFill>
                  <a:schemeClr val="tx1"/>
                </a:solidFill>
                <a:latin typeface="+mn-lt"/>
                <a:ea typeface="+mn-ea"/>
                <a:cs typeface="+mn-cs"/>
              </a:defRPr>
            </a:lvl8pPr>
            <a:lvl9pPr marL="1077913" indent="-352425" algn="l" defTabSz="914400" rtl="0" eaLnBrk="1" latinLnBrk="0" hangingPunct="1">
              <a:spcBef>
                <a:spcPct val="20000"/>
              </a:spcBef>
              <a:buFont typeface="+mj-lt"/>
              <a:buAutoNum type="romanLcPeriod"/>
              <a:defRPr sz="1800" kern="1200">
                <a:solidFill>
                  <a:schemeClr val="tx1"/>
                </a:solidFill>
                <a:latin typeface="+mn-lt"/>
                <a:ea typeface="+mn-ea"/>
                <a:cs typeface="+mn-cs"/>
              </a:defRPr>
            </a:lvl9pPr>
          </a:lstStyle>
          <a:p>
            <a:r>
              <a:rPr lang="en-AU" dirty="0"/>
              <a:t>To update the footer title in your presentation:</a:t>
            </a:r>
          </a:p>
          <a:p>
            <a:pPr lvl="6"/>
            <a:r>
              <a:rPr lang="en-AU" dirty="0"/>
              <a:t>Go to </a:t>
            </a:r>
            <a:r>
              <a:rPr lang="en-AU" b="1" dirty="0"/>
              <a:t>Insert</a:t>
            </a:r>
            <a:r>
              <a:rPr lang="en-AU" dirty="0"/>
              <a:t> tab &gt; </a:t>
            </a:r>
            <a:r>
              <a:rPr lang="en-AU" b="1" dirty="0"/>
              <a:t>Text</a:t>
            </a:r>
            <a:r>
              <a:rPr lang="en-AU" dirty="0"/>
              <a:t> Group &gt; Click on </a:t>
            </a:r>
            <a:r>
              <a:rPr lang="en-AU" b="1" dirty="0"/>
              <a:t>Header &amp; Footer</a:t>
            </a:r>
          </a:p>
          <a:p>
            <a:pPr lvl="6"/>
            <a:r>
              <a:rPr lang="en-AU" dirty="0"/>
              <a:t>Underneath the </a:t>
            </a:r>
            <a:r>
              <a:rPr lang="en-AU" b="1" dirty="0"/>
              <a:t>Footer</a:t>
            </a:r>
            <a:r>
              <a:rPr lang="en-AU" dirty="0"/>
              <a:t> check box, type in your title. </a:t>
            </a:r>
          </a:p>
          <a:p>
            <a:pPr lvl="6"/>
            <a:r>
              <a:rPr lang="en-AU" dirty="0"/>
              <a:t>Click </a:t>
            </a:r>
            <a:r>
              <a:rPr lang="en-AU" b="1" dirty="0"/>
              <a:t>Apply to All </a:t>
            </a:r>
            <a:r>
              <a:rPr lang="en-AU" dirty="0"/>
              <a:t>and your title will flow through all your slides that have the [footer] title.</a:t>
            </a:r>
          </a:p>
          <a:p>
            <a:pPr lvl="6"/>
            <a:endParaRPr lang="en-AU" dirty="0"/>
          </a:p>
          <a:p>
            <a:endParaRPr lang="en-AU" dirty="0"/>
          </a:p>
        </p:txBody>
      </p:sp>
      <p:grpSp>
        <p:nvGrpSpPr>
          <p:cNvPr id="7" name="Group 6">
            <a:extLst>
              <a:ext uri="{FF2B5EF4-FFF2-40B4-BE49-F238E27FC236}">
                <a16:creationId xmlns:a16="http://schemas.microsoft.com/office/drawing/2014/main" id="{55A032A7-C9A0-4D9C-8BFD-3C0F2239449F}"/>
              </a:ext>
            </a:extLst>
          </p:cNvPr>
          <p:cNvGrpSpPr/>
          <p:nvPr/>
        </p:nvGrpSpPr>
        <p:grpSpPr>
          <a:xfrm>
            <a:off x="756143" y="3717032"/>
            <a:ext cx="2825200" cy="1810676"/>
            <a:chOff x="904828" y="3789040"/>
            <a:chExt cx="2825200" cy="1810676"/>
          </a:xfrm>
        </p:grpSpPr>
        <p:pic>
          <p:nvPicPr>
            <p:cNvPr id="10" name="Picture 9">
              <a:extLst>
                <a:ext uri="{FF2B5EF4-FFF2-40B4-BE49-F238E27FC236}">
                  <a16:creationId xmlns:a16="http://schemas.microsoft.com/office/drawing/2014/main" id="{69385E2F-DD7C-4B49-8577-E175402D88E3}"/>
                </a:ext>
              </a:extLst>
            </p:cNvPr>
            <p:cNvPicPr>
              <a:picLocks noChangeAspect="1"/>
            </p:cNvPicPr>
            <p:nvPr/>
          </p:nvPicPr>
          <p:blipFill>
            <a:blip r:embed="rId5"/>
            <a:srcRect/>
            <a:stretch/>
          </p:blipFill>
          <p:spPr>
            <a:xfrm>
              <a:off x="904828" y="3789040"/>
              <a:ext cx="2825200" cy="1810676"/>
            </a:xfrm>
            <a:prstGeom prst="rect">
              <a:avLst/>
            </a:prstGeom>
            <a:ln>
              <a:solidFill>
                <a:schemeClr val="bg1">
                  <a:lumMod val="85000"/>
                </a:schemeClr>
              </a:solidFill>
            </a:ln>
          </p:spPr>
        </p:pic>
        <p:sp>
          <p:nvSpPr>
            <p:cNvPr id="6" name="Rectangle 5">
              <a:extLst>
                <a:ext uri="{FF2B5EF4-FFF2-40B4-BE49-F238E27FC236}">
                  <a16:creationId xmlns:a16="http://schemas.microsoft.com/office/drawing/2014/main" id="{C028503F-A579-4FA1-B7A3-37E0FDC347A6}"/>
                </a:ext>
              </a:extLst>
            </p:cNvPr>
            <p:cNvSpPr/>
            <p:nvPr/>
          </p:nvSpPr>
          <p:spPr>
            <a:xfrm>
              <a:off x="971600" y="4941168"/>
              <a:ext cx="2160240" cy="216024"/>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Tree>
    <p:extLst>
      <p:ext uri="{BB962C8B-B14F-4D97-AF65-F5344CB8AC3E}">
        <p14:creationId xmlns:p14="http://schemas.microsoft.com/office/powerpoint/2010/main" val="4191219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F8AB5A32-DD13-4A31-9457-6135C512482A}"/>
              </a:ext>
            </a:extLst>
          </p:cNvPr>
          <p:cNvGraphicFramePr>
            <a:graphicFrameLocks noChangeAspect="1"/>
          </p:cNvGraphicFramePr>
          <p:nvPr>
            <p:custDataLst>
              <p:tags r:id="rId1"/>
            </p:custDataLst>
            <p:extLst>
              <p:ext uri="{D42A27DB-BD31-4B8C-83A1-F6EECF244321}">
                <p14:modId xmlns:p14="http://schemas.microsoft.com/office/powerpoint/2010/main" val="6545124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32" imgH="530" progId="TCLayout.ActiveDocument.1">
                  <p:embed/>
                </p:oleObj>
              </mc:Choice>
              <mc:Fallback>
                <p:oleObj name="think-cell Slide" r:id="rId3" imgW="532" imgH="530"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Placeholder 2"/>
          <p:cNvSpPr>
            <a:spLocks noGrp="1"/>
          </p:cNvSpPr>
          <p:nvPr>
            <p:ph sz="quarter" idx="10"/>
          </p:nvPr>
        </p:nvSpPr>
        <p:spPr/>
        <p:txBody>
          <a:bodyPr/>
          <a:lstStyle/>
          <a:p>
            <a:pPr lvl="0"/>
            <a:r>
              <a:rPr lang="en-US" dirty="0"/>
              <a:t>To reduce the file size of the presentation:</a:t>
            </a:r>
            <a:endParaRPr lang="en-AU" dirty="0"/>
          </a:p>
          <a:p>
            <a:pPr lvl="6"/>
            <a:r>
              <a:rPr lang="en-US" dirty="0"/>
              <a:t>Go to the </a:t>
            </a:r>
            <a:r>
              <a:rPr lang="en-US" b="1" dirty="0"/>
              <a:t>Save As </a:t>
            </a:r>
            <a:r>
              <a:rPr lang="en-US" dirty="0"/>
              <a:t>function </a:t>
            </a:r>
            <a:r>
              <a:rPr lang="en-AU" dirty="0"/>
              <a:t>&gt; </a:t>
            </a:r>
            <a:r>
              <a:rPr lang="en-US" b="1" dirty="0"/>
              <a:t>Tool’s</a:t>
            </a:r>
            <a:r>
              <a:rPr lang="en-US" dirty="0"/>
              <a:t> dropdown (next to the </a:t>
            </a:r>
            <a:br>
              <a:rPr lang="en-US" dirty="0"/>
            </a:br>
            <a:r>
              <a:rPr lang="en-US" b="1" dirty="0"/>
              <a:t>Save</a:t>
            </a:r>
            <a:r>
              <a:rPr lang="en-US" dirty="0"/>
              <a:t> button)</a:t>
            </a:r>
            <a:r>
              <a:rPr lang="en-AU" dirty="0"/>
              <a:t> &gt; </a:t>
            </a:r>
            <a:r>
              <a:rPr lang="en-US" b="1" dirty="0"/>
              <a:t>Compress Pictures</a:t>
            </a:r>
            <a:endParaRPr lang="en-AU" b="1" dirty="0"/>
          </a:p>
          <a:p>
            <a:pPr lvl="6"/>
            <a:r>
              <a:rPr lang="en-US" dirty="0"/>
              <a:t>Select the option you want. The lower the resolution the smaller the file.</a:t>
            </a:r>
            <a:endParaRPr lang="en-AU" dirty="0"/>
          </a:p>
          <a:p>
            <a:pPr lvl="6"/>
            <a:r>
              <a:rPr lang="en-US" dirty="0"/>
              <a:t>Click</a:t>
            </a:r>
            <a:r>
              <a:rPr lang="en-US" b="1" dirty="0"/>
              <a:t> OK</a:t>
            </a:r>
            <a:r>
              <a:rPr lang="en-US" dirty="0"/>
              <a:t> &gt; </a:t>
            </a:r>
            <a:r>
              <a:rPr lang="en-US" b="1" dirty="0"/>
              <a:t>Save</a:t>
            </a:r>
            <a:endParaRPr lang="en-AU" b="1" dirty="0"/>
          </a:p>
          <a:p>
            <a:endParaRPr lang="en-AU" dirty="0"/>
          </a:p>
        </p:txBody>
      </p:sp>
      <p:sp>
        <p:nvSpPr>
          <p:cNvPr id="2" name="Title 1"/>
          <p:cNvSpPr>
            <a:spLocks noGrp="1"/>
          </p:cNvSpPr>
          <p:nvPr>
            <p:ph type="title"/>
          </p:nvPr>
        </p:nvSpPr>
        <p:spPr/>
        <p:txBody>
          <a:bodyPr vert="horz"/>
          <a:lstStyle/>
          <a:p>
            <a:r>
              <a:rPr lang="en-AU"/>
              <a:t>File size</a:t>
            </a:r>
            <a:endParaRPr lang="en-AU" dirty="0"/>
          </a:p>
        </p:txBody>
      </p:sp>
    </p:spTree>
    <p:extLst>
      <p:ext uri="{BB962C8B-B14F-4D97-AF65-F5344CB8AC3E}">
        <p14:creationId xmlns:p14="http://schemas.microsoft.com/office/powerpoint/2010/main" val="1515854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CA98A555-CBC5-42C2-B039-9145BE771773}"/>
              </a:ext>
            </a:extLst>
          </p:cNvPr>
          <p:cNvGraphicFramePr>
            <a:graphicFrameLocks noChangeAspect="1"/>
          </p:cNvGraphicFramePr>
          <p:nvPr>
            <p:custDataLst>
              <p:tags r:id="rId1"/>
            </p:custDataLst>
            <p:extLst>
              <p:ext uri="{D42A27DB-BD31-4B8C-83A1-F6EECF244321}">
                <p14:modId xmlns:p14="http://schemas.microsoft.com/office/powerpoint/2010/main" val="17176222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32" imgH="530" progId="TCLayout.ActiveDocument.1">
                  <p:embed/>
                </p:oleObj>
              </mc:Choice>
              <mc:Fallback>
                <p:oleObj name="think-cell Slide" r:id="rId3" imgW="532" imgH="530"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4" name="Content Placeholder 3" descr="Smart art single colour exmaple image"/>
          <p:cNvGraphicFramePr>
            <a:graphicFrameLocks noGrp="1"/>
          </p:cNvGraphicFramePr>
          <p:nvPr>
            <p:ph sz="quarter" idx="10"/>
            <p:extLst>
              <p:ext uri="{D42A27DB-BD31-4B8C-83A1-F6EECF244321}">
                <p14:modId xmlns:p14="http://schemas.microsoft.com/office/powerpoint/2010/main" val="4143884057"/>
              </p:ext>
            </p:extLst>
          </p:nvPr>
        </p:nvGraphicFramePr>
        <p:xfrm>
          <a:off x="719138" y="2060576"/>
          <a:ext cx="8064500" cy="369411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Title 1"/>
          <p:cNvSpPr>
            <a:spLocks noGrp="1"/>
          </p:cNvSpPr>
          <p:nvPr>
            <p:ph type="title"/>
          </p:nvPr>
        </p:nvSpPr>
        <p:spPr>
          <a:xfrm>
            <a:off x="719667" y="980729"/>
            <a:ext cx="10752888" cy="984885"/>
          </a:xfrm>
        </p:spPr>
        <p:txBody>
          <a:bodyPr vert="horz"/>
          <a:lstStyle/>
          <a:p>
            <a:r>
              <a:rPr lang="en-AU" dirty="0"/>
              <a:t>SmartArt example</a:t>
            </a:r>
            <a:br>
              <a:rPr lang="en-AU" dirty="0"/>
            </a:br>
            <a:r>
              <a:rPr lang="en-AU" dirty="0"/>
              <a:t>Single colour</a:t>
            </a:r>
          </a:p>
        </p:txBody>
      </p:sp>
    </p:spTree>
    <p:extLst>
      <p:ext uri="{BB962C8B-B14F-4D97-AF65-F5344CB8AC3E}">
        <p14:creationId xmlns:p14="http://schemas.microsoft.com/office/powerpoint/2010/main" val="3916851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Home Affairs Theme">
  <a:themeElements>
    <a:clrScheme name="Custom 1">
      <a:dk1>
        <a:sysClr val="windowText" lastClr="000000"/>
      </a:dk1>
      <a:lt1>
        <a:sysClr val="window" lastClr="FFFFFF"/>
      </a:lt1>
      <a:dk2>
        <a:srgbClr val="7F7F7F"/>
      </a:dk2>
      <a:lt2>
        <a:srgbClr val="FFFFFF"/>
      </a:lt2>
      <a:accent1>
        <a:srgbClr val="0D4B67"/>
      </a:accent1>
      <a:accent2>
        <a:srgbClr val="5C676D"/>
      </a:accent2>
      <a:accent3>
        <a:srgbClr val="BFBFC7"/>
      </a:accent3>
      <a:accent4>
        <a:srgbClr val="F2F2F2"/>
      </a:accent4>
      <a:accent5>
        <a:srgbClr val="0D4B67"/>
      </a:accent5>
      <a:accent6>
        <a:srgbClr val="F2F2F2"/>
      </a:accent6>
      <a:hlink>
        <a:srgbClr val="005190"/>
      </a:hlink>
      <a:folHlink>
        <a:srgbClr val="00519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AM 2025 PowerPoint v03.potx" id="{3D140E51-2EC4-4044-B747-3C7E1D9CF2FD}" vid="{B88166DD-CFE8-448E-9CDE-5A4C013408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CyberMonth 2025 PowerPoint_Template</Template>
  <TotalTime>0</TotalTime>
  <Words>541</Words>
  <Application>Microsoft Office PowerPoint</Application>
  <PresentationFormat>Widescreen</PresentationFormat>
  <Paragraphs>70</Paragraphs>
  <Slides>10</Slides>
  <Notes>1</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4" baseType="lpstr">
      <vt:lpstr>Arial</vt:lpstr>
      <vt:lpstr>Calibri</vt:lpstr>
      <vt:lpstr>Home Affairs Theme</vt:lpstr>
      <vt:lpstr>think-cell Slide</vt:lpstr>
      <vt:lpstr>Click to add presentation title</vt:lpstr>
      <vt:lpstr>Slides in this template</vt:lpstr>
      <vt:lpstr>New slides</vt:lpstr>
      <vt:lpstr>Type style levels</vt:lpstr>
      <vt:lpstr>Content areas</vt:lpstr>
      <vt:lpstr>Formatting existing presentations</vt:lpstr>
      <vt:lpstr>Inserting/deleting a footer or slide number</vt:lpstr>
      <vt:lpstr>File size</vt:lpstr>
      <vt:lpstr>SmartArt example Single colour</vt:lpstr>
      <vt:lpstr>SmartArt example  Multi colour</vt:lpstr>
    </vt:vector>
  </TitlesOfParts>
  <Company>Department of Home Affairs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Georgia HOPKINS</dc:creator>
  <cp:lastModifiedBy>Georgia HOPKINS</cp:lastModifiedBy>
  <cp:revision>1</cp:revision>
  <dcterms:created xsi:type="dcterms:W3CDTF">2025-09-03T05:03:07Z</dcterms:created>
  <dcterms:modified xsi:type="dcterms:W3CDTF">2025-09-03T05:03:45Z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422bfdbd-e66d-4bb0-a689-e1c7b4148b0c_Enabled">
    <vt:lpwstr>true</vt:lpwstr>
  </property>
  <property fmtid="{D5CDD505-2E9C-101B-9397-08002B2CF9AE}" pid="3" name="MSIP_Label_422bfdbd-e66d-4bb0-a689-e1c7b4148b0c_SetDate">
    <vt:lpwstr>2025-07-15T04:43:32Z</vt:lpwstr>
  </property>
  <property fmtid="{D5CDD505-2E9C-101B-9397-08002B2CF9AE}" pid="4" name="MSIP_Label_422bfdbd-e66d-4bb0-a689-e1c7b4148b0c_Method">
    <vt:lpwstr>Privileged</vt:lpwstr>
  </property>
  <property fmtid="{D5CDD505-2E9C-101B-9397-08002B2CF9AE}" pid="5" name="MSIP_Label_422bfdbd-e66d-4bb0-a689-e1c7b4148b0c_Name">
    <vt:lpwstr>OFFICIAL</vt:lpwstr>
  </property>
  <property fmtid="{D5CDD505-2E9C-101B-9397-08002B2CF9AE}" pid="6" name="MSIP_Label_422bfdbd-e66d-4bb0-a689-e1c7b4148b0c_SiteId">
    <vt:lpwstr>6872c766-c4c7-42a9-a973-8671fad5e15a</vt:lpwstr>
  </property>
  <property fmtid="{D5CDD505-2E9C-101B-9397-08002B2CF9AE}" pid="7" name="MSIP_Label_422bfdbd-e66d-4bb0-a689-e1c7b4148b0c_ActionId">
    <vt:lpwstr>45b0ed4a-d4a4-489f-9be0-7591cb75b603</vt:lpwstr>
  </property>
  <property fmtid="{D5CDD505-2E9C-101B-9397-08002B2CF9AE}" pid="8" name="MSIP_Label_422bfdbd-e66d-4bb0-a689-e1c7b4148b0c_ContentBits">
    <vt:lpwstr>3</vt:lpwstr>
  </property>
  <property fmtid="{D5CDD505-2E9C-101B-9397-08002B2CF9AE}" pid="9" name="ClassificationContentMarkingFooterLocations">
    <vt:lpwstr>Home Affairs Theme:9</vt:lpwstr>
  </property>
  <property fmtid="{D5CDD505-2E9C-101B-9397-08002B2CF9AE}" pid="10" name="ClassificationContentMarkingFooterText">
    <vt:lpwstr>OFFICIAL</vt:lpwstr>
  </property>
  <property fmtid="{D5CDD505-2E9C-101B-9397-08002B2CF9AE}" pid="11" name="ClassificationContentMarkingHeaderLocations">
    <vt:lpwstr>Home Affairs Theme:7</vt:lpwstr>
  </property>
  <property fmtid="{D5CDD505-2E9C-101B-9397-08002B2CF9AE}" pid="12" name="ClassificationContentMarkingHeaderText">
    <vt:lpwstr>OFFICIAL</vt:lpwstr>
  </property>
</Properties>
</file>